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7" r:id="rId5"/>
    <p:sldId id="333" r:id="rId6"/>
    <p:sldId id="335" r:id="rId7"/>
    <p:sldId id="364" r:id="rId8"/>
    <p:sldId id="365" r:id="rId9"/>
    <p:sldId id="369" r:id="rId10"/>
    <p:sldId id="370" r:id="rId11"/>
    <p:sldId id="344" r:id="rId12"/>
    <p:sldId id="345" r:id="rId13"/>
    <p:sldId id="346" r:id="rId14"/>
    <p:sldId id="371" r:id="rId15"/>
    <p:sldId id="372" r:id="rId16"/>
    <p:sldId id="373" r:id="rId17"/>
    <p:sldId id="374" r:id="rId18"/>
    <p:sldId id="375" r:id="rId19"/>
    <p:sldId id="339" r:id="rId20"/>
    <p:sldId id="376" r:id="rId21"/>
    <p:sldId id="377"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135F"/>
    <a:srgbClr val="000644"/>
    <a:srgbClr val="000000"/>
    <a:srgbClr val="969696"/>
    <a:srgbClr val="C12737"/>
    <a:srgbClr val="D53E2D"/>
    <a:srgbClr val="AC351E"/>
    <a:srgbClr val="009900"/>
    <a:srgbClr val="6B7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70980" autoAdjust="0"/>
  </p:normalViewPr>
  <p:slideViewPr>
    <p:cSldViewPr snapToGrid="0">
      <p:cViewPr varScale="1">
        <p:scale>
          <a:sx n="45" d="100"/>
          <a:sy n="45" d="100"/>
        </p:scale>
        <p:origin x="1368" y="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Luijten" userId="3656dec8-07ff-49b6-baa7-7de42837e1f6" providerId="ADAL" clId="{FBDB9D45-D1C7-4BA4-86B0-1B81733BA221}"/>
    <pc:docChg chg="undo custSel addSld delSld modSld sldOrd">
      <pc:chgData name="Rob Luijten" userId="3656dec8-07ff-49b6-baa7-7de42837e1f6" providerId="ADAL" clId="{FBDB9D45-D1C7-4BA4-86B0-1B81733BA221}" dt="2022-06-15T07:31:47.489" v="1261" actId="20577"/>
      <pc:docMkLst>
        <pc:docMk/>
      </pc:docMkLst>
      <pc:sldChg chg="modSp mod">
        <pc:chgData name="Rob Luijten" userId="3656dec8-07ff-49b6-baa7-7de42837e1f6" providerId="ADAL" clId="{FBDB9D45-D1C7-4BA4-86B0-1B81733BA221}" dt="2022-06-14T08:06:16.019" v="256"/>
        <pc:sldMkLst>
          <pc:docMk/>
          <pc:sldMk cId="3557084892" sldId="333"/>
        </pc:sldMkLst>
        <pc:spChg chg="mod">
          <ac:chgData name="Rob Luijten" userId="3656dec8-07ff-49b6-baa7-7de42837e1f6" providerId="ADAL" clId="{FBDB9D45-D1C7-4BA4-86B0-1B81733BA221}" dt="2022-06-14T08:06:16.019" v="256"/>
          <ac:spMkLst>
            <pc:docMk/>
            <pc:sldMk cId="3557084892" sldId="333"/>
            <ac:spMk id="3" creationId="{C77FD66D-BED6-1144-BF2B-9987231B0512}"/>
          </ac:spMkLst>
        </pc:spChg>
      </pc:sldChg>
      <pc:sldChg chg="modSp mod modNotesTx">
        <pc:chgData name="Rob Luijten" userId="3656dec8-07ff-49b6-baa7-7de42837e1f6" providerId="ADAL" clId="{FBDB9D45-D1C7-4BA4-86B0-1B81733BA221}" dt="2022-06-15T06:54:33.624" v="877" actId="20577"/>
        <pc:sldMkLst>
          <pc:docMk/>
          <pc:sldMk cId="3934405553" sldId="335"/>
        </pc:sldMkLst>
        <pc:spChg chg="mod">
          <ac:chgData name="Rob Luijten" userId="3656dec8-07ff-49b6-baa7-7de42837e1f6" providerId="ADAL" clId="{FBDB9D45-D1C7-4BA4-86B0-1B81733BA221}" dt="2022-06-14T07:47:20.017" v="55" actId="20577"/>
          <ac:spMkLst>
            <pc:docMk/>
            <pc:sldMk cId="3934405553" sldId="335"/>
            <ac:spMk id="2" creationId="{647A4B0F-741E-CE57-DDCD-8E99C1E2991F}"/>
          </ac:spMkLst>
        </pc:spChg>
        <pc:spChg chg="mod">
          <ac:chgData name="Rob Luijten" userId="3656dec8-07ff-49b6-baa7-7de42837e1f6" providerId="ADAL" clId="{FBDB9D45-D1C7-4BA4-86B0-1B81733BA221}" dt="2022-06-14T09:39:25.382" v="747" actId="20577"/>
          <ac:spMkLst>
            <pc:docMk/>
            <pc:sldMk cId="3934405553" sldId="335"/>
            <ac:spMk id="3" creationId="{C77FD66D-BED6-1144-BF2B-9987231B0512}"/>
          </ac:spMkLst>
        </pc:spChg>
      </pc:sldChg>
      <pc:sldChg chg="del">
        <pc:chgData name="Rob Luijten" userId="3656dec8-07ff-49b6-baa7-7de42837e1f6" providerId="ADAL" clId="{FBDB9D45-D1C7-4BA4-86B0-1B81733BA221}" dt="2022-06-14T08:06:06.122" v="254" actId="47"/>
        <pc:sldMkLst>
          <pc:docMk/>
          <pc:sldMk cId="4173213724" sldId="343"/>
        </pc:sldMkLst>
      </pc:sldChg>
      <pc:sldChg chg="modSp mod ord modNotesTx">
        <pc:chgData name="Rob Luijten" userId="3656dec8-07ff-49b6-baa7-7de42837e1f6" providerId="ADAL" clId="{FBDB9D45-D1C7-4BA4-86B0-1B81733BA221}" dt="2022-06-15T06:51:17.945" v="810"/>
        <pc:sldMkLst>
          <pc:docMk/>
          <pc:sldMk cId="317713292" sldId="344"/>
        </pc:sldMkLst>
        <pc:spChg chg="mod">
          <ac:chgData name="Rob Luijten" userId="3656dec8-07ff-49b6-baa7-7de42837e1f6" providerId="ADAL" clId="{FBDB9D45-D1C7-4BA4-86B0-1B81733BA221}" dt="2022-06-14T08:04:04.163" v="242" actId="20577"/>
          <ac:spMkLst>
            <pc:docMk/>
            <pc:sldMk cId="317713292" sldId="344"/>
            <ac:spMk id="2" creationId="{6945D2B8-7C0B-4768-A1B4-0A93AEA8CAE3}"/>
          </ac:spMkLst>
        </pc:spChg>
        <pc:spChg chg="mod">
          <ac:chgData name="Rob Luijten" userId="3656dec8-07ff-49b6-baa7-7de42837e1f6" providerId="ADAL" clId="{FBDB9D45-D1C7-4BA4-86B0-1B81733BA221}" dt="2022-06-14T08:15:11.694" v="387" actId="113"/>
          <ac:spMkLst>
            <pc:docMk/>
            <pc:sldMk cId="317713292" sldId="344"/>
            <ac:spMk id="3" creationId="{8F44F767-6877-7B37-C046-90BDD9F16987}"/>
          </ac:spMkLst>
        </pc:spChg>
      </pc:sldChg>
      <pc:sldChg chg="addSp delSp modSp mod modNotesTx">
        <pc:chgData name="Rob Luijten" userId="3656dec8-07ff-49b6-baa7-7de42837e1f6" providerId="ADAL" clId="{FBDB9D45-D1C7-4BA4-86B0-1B81733BA221}" dt="2022-06-15T07:29:41.697" v="1176" actId="20577"/>
        <pc:sldMkLst>
          <pc:docMk/>
          <pc:sldMk cId="1842991438" sldId="345"/>
        </pc:sldMkLst>
        <pc:spChg chg="mod">
          <ac:chgData name="Rob Luijten" userId="3656dec8-07ff-49b6-baa7-7de42837e1f6" providerId="ADAL" clId="{FBDB9D45-D1C7-4BA4-86B0-1B81733BA221}" dt="2022-06-14T08:18:42.810" v="397" actId="20577"/>
          <ac:spMkLst>
            <pc:docMk/>
            <pc:sldMk cId="1842991438" sldId="345"/>
            <ac:spMk id="2" creationId="{D1E546DC-913D-A03E-E569-14F4EC8F2862}"/>
          </ac:spMkLst>
        </pc:spChg>
        <pc:spChg chg="mod">
          <ac:chgData name="Rob Luijten" userId="3656dec8-07ff-49b6-baa7-7de42837e1f6" providerId="ADAL" clId="{FBDB9D45-D1C7-4BA4-86B0-1B81733BA221}" dt="2022-06-15T07:27:43.805" v="1008" actId="20577"/>
          <ac:spMkLst>
            <pc:docMk/>
            <pc:sldMk cId="1842991438" sldId="345"/>
            <ac:spMk id="3" creationId="{161093B0-27D6-B70A-DD4F-E86253C22250}"/>
          </ac:spMkLst>
        </pc:spChg>
        <pc:spChg chg="del">
          <ac:chgData name="Rob Luijten" userId="3656dec8-07ff-49b6-baa7-7de42837e1f6" providerId="ADAL" clId="{FBDB9D45-D1C7-4BA4-86B0-1B81733BA221}" dt="2022-06-14T09:31:03.105" v="680" actId="478"/>
          <ac:spMkLst>
            <pc:docMk/>
            <pc:sldMk cId="1842991438" sldId="345"/>
            <ac:spMk id="5" creationId="{8BBA4BE6-7D29-A4D9-365F-50FDDD1DEC40}"/>
          </ac:spMkLst>
        </pc:spChg>
        <pc:spChg chg="add mod">
          <ac:chgData name="Rob Luijten" userId="3656dec8-07ff-49b6-baa7-7de42837e1f6" providerId="ADAL" clId="{FBDB9D45-D1C7-4BA4-86B0-1B81733BA221}" dt="2022-06-15T07:29:41.697" v="1176" actId="20577"/>
          <ac:spMkLst>
            <pc:docMk/>
            <pc:sldMk cId="1842991438" sldId="345"/>
            <ac:spMk id="5" creationId="{B3DB711D-257F-AFF1-3381-0B8AEE6BA3D5}"/>
          </ac:spMkLst>
        </pc:spChg>
        <pc:spChg chg="del">
          <ac:chgData name="Rob Luijten" userId="3656dec8-07ff-49b6-baa7-7de42837e1f6" providerId="ADAL" clId="{FBDB9D45-D1C7-4BA4-86B0-1B81733BA221}" dt="2022-06-14T09:31:02.161" v="679" actId="478"/>
          <ac:spMkLst>
            <pc:docMk/>
            <pc:sldMk cId="1842991438" sldId="345"/>
            <ac:spMk id="6" creationId="{0A614F92-6BDE-E5F4-9B62-9EF91A255F03}"/>
          </ac:spMkLst>
        </pc:spChg>
      </pc:sldChg>
      <pc:sldChg chg="addSp delSp modSp mod modNotesTx">
        <pc:chgData name="Rob Luijten" userId="3656dec8-07ff-49b6-baa7-7de42837e1f6" providerId="ADAL" clId="{FBDB9D45-D1C7-4BA4-86B0-1B81733BA221}" dt="2022-06-14T09:34:40.509" v="715" actId="20577"/>
        <pc:sldMkLst>
          <pc:docMk/>
          <pc:sldMk cId="2960057154" sldId="346"/>
        </pc:sldMkLst>
        <pc:spChg chg="add del mod">
          <ac:chgData name="Rob Luijten" userId="3656dec8-07ff-49b6-baa7-7de42837e1f6" providerId="ADAL" clId="{FBDB9D45-D1C7-4BA4-86B0-1B81733BA221}" dt="2022-06-14T09:32:05.781" v="687"/>
          <ac:spMkLst>
            <pc:docMk/>
            <pc:sldMk cId="2960057154" sldId="346"/>
            <ac:spMk id="3" creationId="{3E1631CD-6265-021A-87C1-B1FDDB633030}"/>
          </ac:spMkLst>
        </pc:spChg>
        <pc:spChg chg="del">
          <ac:chgData name="Rob Luijten" userId="3656dec8-07ff-49b6-baa7-7de42837e1f6" providerId="ADAL" clId="{FBDB9D45-D1C7-4BA4-86B0-1B81733BA221}" dt="2022-06-14T07:48:23.585" v="74" actId="478"/>
          <ac:spMkLst>
            <pc:docMk/>
            <pc:sldMk cId="2960057154" sldId="346"/>
            <ac:spMk id="5" creationId="{8355890A-A27D-66A7-1F6C-FD2C22B57951}"/>
          </ac:spMkLst>
        </pc:spChg>
        <pc:spChg chg="del">
          <ac:chgData name="Rob Luijten" userId="3656dec8-07ff-49b6-baa7-7de42837e1f6" providerId="ADAL" clId="{FBDB9D45-D1C7-4BA4-86B0-1B81733BA221}" dt="2022-06-14T07:48:24.776" v="75" actId="478"/>
          <ac:spMkLst>
            <pc:docMk/>
            <pc:sldMk cId="2960057154" sldId="346"/>
            <ac:spMk id="6" creationId="{097AC33D-4212-9B4A-36FA-7ECFB8CB4CDB}"/>
          </ac:spMkLst>
        </pc:spChg>
        <pc:picChg chg="del">
          <ac:chgData name="Rob Luijten" userId="3656dec8-07ff-49b6-baa7-7de42837e1f6" providerId="ADAL" clId="{FBDB9D45-D1C7-4BA4-86B0-1B81733BA221}" dt="2022-06-14T09:31:15.470" v="681" actId="478"/>
          <ac:picMkLst>
            <pc:docMk/>
            <pc:sldMk cId="2960057154" sldId="346"/>
            <ac:picMk id="8" creationId="{EEE07EBD-35F2-82DD-515B-4031F5A75985}"/>
          </ac:picMkLst>
        </pc:picChg>
        <pc:picChg chg="add del">
          <ac:chgData name="Rob Luijten" userId="3656dec8-07ff-49b6-baa7-7de42837e1f6" providerId="ADAL" clId="{FBDB9D45-D1C7-4BA4-86B0-1B81733BA221}" dt="2022-06-14T09:31:40.865" v="686" actId="478"/>
          <ac:picMkLst>
            <pc:docMk/>
            <pc:sldMk cId="2960057154" sldId="346"/>
            <ac:picMk id="4098" creationId="{95CA66A4-3C12-CCED-9871-53757EECF95E}"/>
          </ac:picMkLst>
        </pc:picChg>
        <pc:picChg chg="add mod">
          <ac:chgData name="Rob Luijten" userId="3656dec8-07ff-49b6-baa7-7de42837e1f6" providerId="ADAL" clId="{FBDB9D45-D1C7-4BA4-86B0-1B81733BA221}" dt="2022-06-14T09:33:16.398" v="705" actId="1076"/>
          <ac:picMkLst>
            <pc:docMk/>
            <pc:sldMk cId="2960057154" sldId="346"/>
            <ac:picMk id="4100" creationId="{EB87D3CE-BF9A-1B6A-71D5-03BA76CE5A5C}"/>
          </ac:picMkLst>
        </pc:picChg>
        <pc:picChg chg="add mod">
          <ac:chgData name="Rob Luijten" userId="3656dec8-07ff-49b6-baa7-7de42837e1f6" providerId="ADAL" clId="{FBDB9D45-D1C7-4BA4-86B0-1B81733BA221}" dt="2022-06-14T09:33:21.934" v="706" actId="1076"/>
          <ac:picMkLst>
            <pc:docMk/>
            <pc:sldMk cId="2960057154" sldId="346"/>
            <ac:picMk id="4102" creationId="{56E9B96A-0637-56F2-B81E-BAE7F02D5423}"/>
          </ac:picMkLst>
        </pc:picChg>
      </pc:sldChg>
      <pc:sldChg chg="del">
        <pc:chgData name="Rob Luijten" userId="3656dec8-07ff-49b6-baa7-7de42837e1f6" providerId="ADAL" clId="{FBDB9D45-D1C7-4BA4-86B0-1B81733BA221}" dt="2022-06-14T08:19:13.613" v="416" actId="47"/>
        <pc:sldMkLst>
          <pc:docMk/>
          <pc:sldMk cId="825615065" sldId="347"/>
        </pc:sldMkLst>
      </pc:sldChg>
      <pc:sldChg chg="del">
        <pc:chgData name="Rob Luijten" userId="3656dec8-07ff-49b6-baa7-7de42837e1f6" providerId="ADAL" clId="{FBDB9D45-D1C7-4BA4-86B0-1B81733BA221}" dt="2022-06-14T07:47:26.429" v="56" actId="47"/>
        <pc:sldMkLst>
          <pc:docMk/>
          <pc:sldMk cId="1410945483" sldId="357"/>
        </pc:sldMkLst>
      </pc:sldChg>
      <pc:sldChg chg="del">
        <pc:chgData name="Rob Luijten" userId="3656dec8-07ff-49b6-baa7-7de42837e1f6" providerId="ADAL" clId="{FBDB9D45-D1C7-4BA4-86B0-1B81733BA221}" dt="2022-06-14T07:57:37.888" v="138" actId="47"/>
        <pc:sldMkLst>
          <pc:docMk/>
          <pc:sldMk cId="3673281828" sldId="358"/>
        </pc:sldMkLst>
      </pc:sldChg>
      <pc:sldChg chg="del">
        <pc:chgData name="Rob Luijten" userId="3656dec8-07ff-49b6-baa7-7de42837e1f6" providerId="ADAL" clId="{FBDB9D45-D1C7-4BA4-86B0-1B81733BA221}" dt="2022-06-14T08:19:12.849" v="415" actId="47"/>
        <pc:sldMkLst>
          <pc:docMk/>
          <pc:sldMk cId="2971545611" sldId="359"/>
        </pc:sldMkLst>
      </pc:sldChg>
      <pc:sldChg chg="del">
        <pc:chgData name="Rob Luijten" userId="3656dec8-07ff-49b6-baa7-7de42837e1f6" providerId="ADAL" clId="{FBDB9D45-D1C7-4BA4-86B0-1B81733BA221}" dt="2022-06-14T08:19:11.718" v="414" actId="47"/>
        <pc:sldMkLst>
          <pc:docMk/>
          <pc:sldMk cId="323572941" sldId="360"/>
        </pc:sldMkLst>
      </pc:sldChg>
      <pc:sldChg chg="del">
        <pc:chgData name="Rob Luijten" userId="3656dec8-07ff-49b6-baa7-7de42837e1f6" providerId="ADAL" clId="{FBDB9D45-D1C7-4BA4-86B0-1B81733BA221}" dt="2022-06-14T08:19:11.069" v="413" actId="47"/>
        <pc:sldMkLst>
          <pc:docMk/>
          <pc:sldMk cId="1968844600" sldId="361"/>
        </pc:sldMkLst>
      </pc:sldChg>
      <pc:sldChg chg="del">
        <pc:chgData name="Rob Luijten" userId="3656dec8-07ff-49b6-baa7-7de42837e1f6" providerId="ADAL" clId="{FBDB9D45-D1C7-4BA4-86B0-1B81733BA221}" dt="2022-06-14T07:47:40.539" v="57" actId="47"/>
        <pc:sldMkLst>
          <pc:docMk/>
          <pc:sldMk cId="1103812056" sldId="362"/>
        </pc:sldMkLst>
      </pc:sldChg>
      <pc:sldChg chg="modSp add mod modNotesTx">
        <pc:chgData name="Rob Luijten" userId="3656dec8-07ff-49b6-baa7-7de42837e1f6" providerId="ADAL" clId="{FBDB9D45-D1C7-4BA4-86B0-1B81733BA221}" dt="2022-06-14T08:19:21.896" v="417" actId="20577"/>
        <pc:sldMkLst>
          <pc:docMk/>
          <pc:sldMk cId="2422988591" sldId="362"/>
        </pc:sldMkLst>
        <pc:spChg chg="mod">
          <ac:chgData name="Rob Luijten" userId="3656dec8-07ff-49b6-baa7-7de42837e1f6" providerId="ADAL" clId="{FBDB9D45-D1C7-4BA4-86B0-1B81733BA221}" dt="2022-06-14T07:48:11.133" v="73" actId="20577"/>
          <ac:spMkLst>
            <pc:docMk/>
            <pc:sldMk cId="2422988591" sldId="362"/>
            <ac:spMk id="2" creationId="{647A4B0F-741E-CE57-DDCD-8E99C1E2991F}"/>
          </ac:spMkLst>
        </pc:spChg>
      </pc:sldChg>
      <pc:sldChg chg="addSp delSp modSp add mod modNotesTx">
        <pc:chgData name="Rob Luijten" userId="3656dec8-07ff-49b6-baa7-7de42837e1f6" providerId="ADAL" clId="{FBDB9D45-D1C7-4BA4-86B0-1B81733BA221}" dt="2022-06-14T09:49:00.785" v="808" actId="20577"/>
        <pc:sldMkLst>
          <pc:docMk/>
          <pc:sldMk cId="87059492" sldId="363"/>
        </pc:sldMkLst>
        <pc:spChg chg="add mod">
          <ac:chgData name="Rob Luijten" userId="3656dec8-07ff-49b6-baa7-7de42837e1f6" providerId="ADAL" clId="{FBDB9D45-D1C7-4BA4-86B0-1B81733BA221}" dt="2022-06-14T08:26:48.872" v="451" actId="478"/>
          <ac:spMkLst>
            <pc:docMk/>
            <pc:sldMk cId="87059492" sldId="363"/>
            <ac:spMk id="3" creationId="{ADE2FCD5-8E72-A4E1-C7E0-9B10AA344EA7}"/>
          </ac:spMkLst>
        </pc:spChg>
        <pc:picChg chg="del">
          <ac:chgData name="Rob Luijten" userId="3656dec8-07ff-49b6-baa7-7de42837e1f6" providerId="ADAL" clId="{FBDB9D45-D1C7-4BA4-86B0-1B81733BA221}" dt="2022-06-14T08:26:48.872" v="451" actId="478"/>
          <ac:picMkLst>
            <pc:docMk/>
            <pc:sldMk cId="87059492" sldId="363"/>
            <ac:picMk id="8" creationId="{EEE07EBD-35F2-82DD-515B-4031F5A75985}"/>
          </ac:picMkLst>
        </pc:picChg>
      </pc:sldChg>
      <pc:sldChg chg="modSp add mod modNotesTx">
        <pc:chgData name="Rob Luijten" userId="3656dec8-07ff-49b6-baa7-7de42837e1f6" providerId="ADAL" clId="{FBDB9D45-D1C7-4BA4-86B0-1B81733BA221}" dt="2022-06-15T07:03:29.160" v="879" actId="20577"/>
        <pc:sldMkLst>
          <pc:docMk/>
          <pc:sldMk cId="755624247" sldId="364"/>
        </pc:sldMkLst>
        <pc:spChg chg="mod">
          <ac:chgData name="Rob Luijten" userId="3656dec8-07ff-49b6-baa7-7de42837e1f6" providerId="ADAL" clId="{FBDB9D45-D1C7-4BA4-86B0-1B81733BA221}" dt="2022-06-14T07:58:09.351" v="230" actId="20577"/>
          <ac:spMkLst>
            <pc:docMk/>
            <pc:sldMk cId="755624247" sldId="364"/>
            <ac:spMk id="3" creationId="{C77FD66D-BED6-1144-BF2B-9987231B0512}"/>
          </ac:spMkLst>
        </pc:spChg>
      </pc:sldChg>
      <pc:sldChg chg="addSp delSp modSp new mod modNotesTx">
        <pc:chgData name="Rob Luijten" userId="3656dec8-07ff-49b6-baa7-7de42837e1f6" providerId="ADAL" clId="{FBDB9D45-D1C7-4BA4-86B0-1B81733BA221}" dt="2022-06-15T07:31:47.489" v="1261" actId="20577"/>
        <pc:sldMkLst>
          <pc:docMk/>
          <pc:sldMk cId="644639830" sldId="365"/>
        </pc:sldMkLst>
        <pc:spChg chg="mod">
          <ac:chgData name="Rob Luijten" userId="3656dec8-07ff-49b6-baa7-7de42837e1f6" providerId="ADAL" clId="{FBDB9D45-D1C7-4BA4-86B0-1B81733BA221}" dt="2022-06-14T08:06:31.335" v="284" actId="20577"/>
          <ac:spMkLst>
            <pc:docMk/>
            <pc:sldMk cId="644639830" sldId="365"/>
            <ac:spMk id="2" creationId="{ACD21797-7B86-DED3-8F00-8FC94A255740}"/>
          </ac:spMkLst>
        </pc:spChg>
        <pc:spChg chg="mod">
          <ac:chgData name="Rob Luijten" userId="3656dec8-07ff-49b6-baa7-7de42837e1f6" providerId="ADAL" clId="{FBDB9D45-D1C7-4BA4-86B0-1B81733BA221}" dt="2022-06-15T07:31:47.489" v="1261" actId="20577"/>
          <ac:spMkLst>
            <pc:docMk/>
            <pc:sldMk cId="644639830" sldId="365"/>
            <ac:spMk id="3" creationId="{93EB6830-1C05-34C3-D57B-DB0E3A434D5F}"/>
          </ac:spMkLst>
        </pc:spChg>
        <pc:spChg chg="del mod">
          <ac:chgData name="Rob Luijten" userId="3656dec8-07ff-49b6-baa7-7de42837e1f6" providerId="ADAL" clId="{FBDB9D45-D1C7-4BA4-86B0-1B81733BA221}" dt="2022-06-14T09:30:13.953" v="675" actId="478"/>
          <ac:spMkLst>
            <pc:docMk/>
            <pc:sldMk cId="644639830" sldId="365"/>
            <ac:spMk id="5" creationId="{D1698204-A86C-09C4-1BA0-23C52D1C4EDD}"/>
          </ac:spMkLst>
        </pc:spChg>
        <pc:spChg chg="del">
          <ac:chgData name="Rob Luijten" userId="3656dec8-07ff-49b6-baa7-7de42837e1f6" providerId="ADAL" clId="{FBDB9D45-D1C7-4BA4-86B0-1B81733BA221}" dt="2022-06-14T09:30:12.918" v="673" actId="478"/>
          <ac:spMkLst>
            <pc:docMk/>
            <pc:sldMk cId="644639830" sldId="365"/>
            <ac:spMk id="6" creationId="{E7D89028-184C-84A5-F927-145B1F4A4E2A}"/>
          </ac:spMkLst>
        </pc:spChg>
        <pc:picChg chg="add del mod">
          <ac:chgData name="Rob Luijten" userId="3656dec8-07ff-49b6-baa7-7de42837e1f6" providerId="ADAL" clId="{FBDB9D45-D1C7-4BA4-86B0-1B81733BA221}" dt="2022-06-14T09:24:33.143" v="638" actId="478"/>
          <ac:picMkLst>
            <pc:docMk/>
            <pc:sldMk cId="644639830" sldId="365"/>
            <ac:picMk id="1026" creationId="{41FCF3D5-6949-8E84-B47F-7A0006E942BD}"/>
          </ac:picMkLst>
        </pc:picChg>
        <pc:picChg chg="add mod">
          <ac:chgData name="Rob Luijten" userId="3656dec8-07ff-49b6-baa7-7de42837e1f6" providerId="ADAL" clId="{FBDB9D45-D1C7-4BA4-86B0-1B81733BA221}" dt="2022-06-14T09:30:22.062" v="677" actId="1076"/>
          <ac:picMkLst>
            <pc:docMk/>
            <pc:sldMk cId="644639830" sldId="365"/>
            <ac:picMk id="1028" creationId="{44B1EE5F-4896-17BB-7A64-AB4131C7C765}"/>
          </ac:picMkLst>
        </pc:picChg>
      </pc:sldChg>
      <pc:sldChg chg="modSp add mod">
        <pc:chgData name="Rob Luijten" userId="3656dec8-07ff-49b6-baa7-7de42837e1f6" providerId="ADAL" clId="{FBDB9D45-D1C7-4BA4-86B0-1B81733BA221}" dt="2022-06-14T08:22:50.082" v="450" actId="20577"/>
        <pc:sldMkLst>
          <pc:docMk/>
          <pc:sldMk cId="3209985475" sldId="366"/>
        </pc:sldMkLst>
        <pc:spChg chg="mod">
          <ac:chgData name="Rob Luijten" userId="3656dec8-07ff-49b6-baa7-7de42837e1f6" providerId="ADAL" clId="{FBDB9D45-D1C7-4BA4-86B0-1B81733BA221}" dt="2022-06-14T08:19:37.168" v="431" actId="20577"/>
          <ac:spMkLst>
            <pc:docMk/>
            <pc:sldMk cId="3209985475" sldId="366"/>
            <ac:spMk id="2" creationId="{6945D2B8-7C0B-4768-A1B4-0A93AEA8CAE3}"/>
          </ac:spMkLst>
        </pc:spChg>
        <pc:spChg chg="mod">
          <ac:chgData name="Rob Luijten" userId="3656dec8-07ff-49b6-baa7-7de42837e1f6" providerId="ADAL" clId="{FBDB9D45-D1C7-4BA4-86B0-1B81733BA221}" dt="2022-06-14T08:22:50.082" v="450" actId="20577"/>
          <ac:spMkLst>
            <pc:docMk/>
            <pc:sldMk cId="3209985475" sldId="366"/>
            <ac:spMk id="3" creationId="{8F44F767-6877-7B37-C046-90BDD9F16987}"/>
          </ac:spMkLst>
        </pc:spChg>
      </pc:sldChg>
      <pc:sldChg chg="add del">
        <pc:chgData name="Rob Luijten" userId="3656dec8-07ff-49b6-baa7-7de42837e1f6" providerId="ADAL" clId="{FBDB9D45-D1C7-4BA4-86B0-1B81733BA221}" dt="2022-06-14T08:19:42.679" v="432" actId="47"/>
        <pc:sldMkLst>
          <pc:docMk/>
          <pc:sldMk cId="195672165" sldId="367"/>
        </pc:sldMkLst>
      </pc:sldChg>
      <pc:sldChg chg="delSp modSp add mod">
        <pc:chgData name="Rob Luijten" userId="3656dec8-07ff-49b6-baa7-7de42837e1f6" providerId="ADAL" clId="{FBDB9D45-D1C7-4BA4-86B0-1B81733BA221}" dt="2022-06-14T08:34:19.622" v="550" actId="478"/>
        <pc:sldMkLst>
          <pc:docMk/>
          <pc:sldMk cId="736547761" sldId="368"/>
        </pc:sldMkLst>
        <pc:spChg chg="mod">
          <ac:chgData name="Rob Luijten" userId="3656dec8-07ff-49b6-baa7-7de42837e1f6" providerId="ADAL" clId="{FBDB9D45-D1C7-4BA4-86B0-1B81733BA221}" dt="2022-06-14T08:19:47.673" v="443" actId="20577"/>
          <ac:spMkLst>
            <pc:docMk/>
            <pc:sldMk cId="736547761" sldId="368"/>
            <ac:spMk id="2" creationId="{D1E546DC-913D-A03E-E569-14F4EC8F2862}"/>
          </ac:spMkLst>
        </pc:spChg>
        <pc:spChg chg="del">
          <ac:chgData name="Rob Luijten" userId="3656dec8-07ff-49b6-baa7-7de42837e1f6" providerId="ADAL" clId="{FBDB9D45-D1C7-4BA4-86B0-1B81733BA221}" dt="2022-06-14T08:34:19.622" v="550" actId="478"/>
          <ac:spMkLst>
            <pc:docMk/>
            <pc:sldMk cId="736547761" sldId="368"/>
            <ac:spMk id="5" creationId="{8BBA4BE6-7D29-A4D9-365F-50FDDD1DEC40}"/>
          </ac:spMkLst>
        </pc:spChg>
        <pc:spChg chg="del">
          <ac:chgData name="Rob Luijten" userId="3656dec8-07ff-49b6-baa7-7de42837e1f6" providerId="ADAL" clId="{FBDB9D45-D1C7-4BA4-86B0-1B81733BA221}" dt="2022-06-14T08:34:17.114" v="549" actId="478"/>
          <ac:spMkLst>
            <pc:docMk/>
            <pc:sldMk cId="736547761" sldId="368"/>
            <ac:spMk id="6" creationId="{0A614F92-6BDE-E5F4-9B62-9EF91A255F03}"/>
          </ac:spMkLst>
        </pc:spChg>
      </pc:sldChg>
      <pc:sldChg chg="addSp delSp modSp add mod modNotesTx">
        <pc:chgData name="Rob Luijten" userId="3656dec8-07ff-49b6-baa7-7de42837e1f6" providerId="ADAL" clId="{FBDB9D45-D1C7-4BA4-86B0-1B81733BA221}" dt="2022-06-15T07:08:15.348" v="898" actId="1037"/>
        <pc:sldMkLst>
          <pc:docMk/>
          <pc:sldMk cId="2108905081" sldId="369"/>
        </pc:sldMkLst>
        <pc:spChg chg="mod">
          <ac:chgData name="Rob Luijten" userId="3656dec8-07ff-49b6-baa7-7de42837e1f6" providerId="ADAL" clId="{FBDB9D45-D1C7-4BA4-86B0-1B81733BA221}" dt="2022-06-15T07:08:15.348" v="898" actId="1037"/>
          <ac:spMkLst>
            <pc:docMk/>
            <pc:sldMk cId="2108905081" sldId="369"/>
            <ac:spMk id="3" creationId="{93EB6830-1C05-34C3-D57B-DB0E3A434D5F}"/>
          </ac:spMkLst>
        </pc:spChg>
        <pc:spChg chg="del mod">
          <ac:chgData name="Rob Luijten" userId="3656dec8-07ff-49b6-baa7-7de42837e1f6" providerId="ADAL" clId="{FBDB9D45-D1C7-4BA4-86B0-1B81733BA221}" dt="2022-06-14T09:30:11.109" v="672" actId="478"/>
          <ac:spMkLst>
            <pc:docMk/>
            <pc:sldMk cId="2108905081" sldId="369"/>
            <ac:spMk id="5" creationId="{D1698204-A86C-09C4-1BA0-23C52D1C4EDD}"/>
          </ac:spMkLst>
        </pc:spChg>
        <pc:spChg chg="del">
          <ac:chgData name="Rob Luijten" userId="3656dec8-07ff-49b6-baa7-7de42837e1f6" providerId="ADAL" clId="{FBDB9D45-D1C7-4BA4-86B0-1B81733BA221}" dt="2022-06-14T09:30:09.059" v="670" actId="478"/>
          <ac:spMkLst>
            <pc:docMk/>
            <pc:sldMk cId="2108905081" sldId="369"/>
            <ac:spMk id="6" creationId="{E7D89028-184C-84A5-F927-145B1F4A4E2A}"/>
          </ac:spMkLst>
        </pc:spChg>
        <pc:spChg chg="add del">
          <ac:chgData name="Rob Luijten" userId="3656dec8-07ff-49b6-baa7-7de42837e1f6" providerId="ADAL" clId="{FBDB9D45-D1C7-4BA4-86B0-1B81733BA221}" dt="2022-06-14T09:16:26.314" v="560" actId="22"/>
          <ac:spMkLst>
            <pc:docMk/>
            <pc:sldMk cId="2108905081" sldId="369"/>
            <ac:spMk id="8" creationId="{7E8364E4-36E9-60D2-9887-840F6414095F}"/>
          </ac:spMkLst>
        </pc:spChg>
        <pc:picChg chg="add mod">
          <ac:chgData name="Rob Luijten" userId="3656dec8-07ff-49b6-baa7-7de42837e1f6" providerId="ADAL" clId="{FBDB9D45-D1C7-4BA4-86B0-1B81733BA221}" dt="2022-06-14T09:30:19.734" v="676" actId="1076"/>
          <ac:picMkLst>
            <pc:docMk/>
            <pc:sldMk cId="2108905081" sldId="369"/>
            <ac:picMk id="3074" creationId="{9A81A30D-B910-988B-731D-AF0AA56119A4}"/>
          </ac:picMkLst>
        </pc:picChg>
      </pc:sldChg>
      <pc:sldChg chg="addSp delSp modSp add mod modNotesTx">
        <pc:chgData name="Rob Luijten" userId="3656dec8-07ff-49b6-baa7-7de42837e1f6" providerId="ADAL" clId="{FBDB9D45-D1C7-4BA4-86B0-1B81733BA221}" dt="2022-06-15T07:13:56.775" v="919" actId="313"/>
        <pc:sldMkLst>
          <pc:docMk/>
          <pc:sldMk cId="2681066482" sldId="370"/>
        </pc:sldMkLst>
        <pc:spChg chg="mod">
          <ac:chgData name="Rob Luijten" userId="3656dec8-07ff-49b6-baa7-7de42837e1f6" providerId="ADAL" clId="{FBDB9D45-D1C7-4BA4-86B0-1B81733BA221}" dt="2022-06-15T07:08:06" v="882" actId="1035"/>
          <ac:spMkLst>
            <pc:docMk/>
            <pc:sldMk cId="2681066482" sldId="370"/>
            <ac:spMk id="3" creationId="{93EB6830-1C05-34C3-D57B-DB0E3A434D5F}"/>
          </ac:spMkLst>
        </pc:spChg>
        <pc:spChg chg="del mod">
          <ac:chgData name="Rob Luijten" userId="3656dec8-07ff-49b6-baa7-7de42837e1f6" providerId="ADAL" clId="{FBDB9D45-D1C7-4BA4-86B0-1B81733BA221}" dt="2022-06-14T09:30:06.897" v="669" actId="478"/>
          <ac:spMkLst>
            <pc:docMk/>
            <pc:sldMk cId="2681066482" sldId="370"/>
            <ac:spMk id="5" creationId="{D1698204-A86C-09C4-1BA0-23C52D1C4EDD}"/>
          </ac:spMkLst>
        </pc:spChg>
        <pc:spChg chg="del">
          <ac:chgData name="Rob Luijten" userId="3656dec8-07ff-49b6-baa7-7de42837e1f6" providerId="ADAL" clId="{FBDB9D45-D1C7-4BA4-86B0-1B81733BA221}" dt="2022-06-14T09:30:05.629" v="667" actId="478"/>
          <ac:spMkLst>
            <pc:docMk/>
            <pc:sldMk cId="2681066482" sldId="370"/>
            <ac:spMk id="6" creationId="{E7D89028-184C-84A5-F927-145B1F4A4E2A}"/>
          </ac:spMkLst>
        </pc:spChg>
        <pc:picChg chg="add mod">
          <ac:chgData name="Rob Luijten" userId="3656dec8-07ff-49b6-baa7-7de42837e1f6" providerId="ADAL" clId="{FBDB9D45-D1C7-4BA4-86B0-1B81733BA221}" dt="2022-06-14T09:30:25.198" v="678" actId="1076"/>
          <ac:picMkLst>
            <pc:docMk/>
            <pc:sldMk cId="2681066482" sldId="370"/>
            <ac:picMk id="2050" creationId="{868D74B9-A1D8-D25F-90CA-EBF84AFBD151}"/>
          </ac:picMkLst>
        </pc:picChg>
      </pc:sldChg>
      <pc:sldChg chg="addSp delSp modSp add modNotesTx">
        <pc:chgData name="Rob Luijten" userId="3656dec8-07ff-49b6-baa7-7de42837e1f6" providerId="ADAL" clId="{FBDB9D45-D1C7-4BA4-86B0-1B81733BA221}" dt="2022-06-14T09:37:19.390" v="735" actId="1076"/>
        <pc:sldMkLst>
          <pc:docMk/>
          <pc:sldMk cId="2738450952" sldId="371"/>
        </pc:sldMkLst>
        <pc:spChg chg="del">
          <ac:chgData name="Rob Luijten" userId="3656dec8-07ff-49b6-baa7-7de42837e1f6" providerId="ADAL" clId="{FBDB9D45-D1C7-4BA4-86B0-1B81733BA221}" dt="2022-06-14T09:37:12.110" v="732"/>
          <ac:spMkLst>
            <pc:docMk/>
            <pc:sldMk cId="2738450952" sldId="371"/>
            <ac:spMk id="3" creationId="{3E1631CD-6265-021A-87C1-B1FDDB633030}"/>
          </ac:spMkLst>
        </pc:spChg>
        <pc:picChg chg="add mod">
          <ac:chgData name="Rob Luijten" userId="3656dec8-07ff-49b6-baa7-7de42837e1f6" providerId="ADAL" clId="{FBDB9D45-D1C7-4BA4-86B0-1B81733BA221}" dt="2022-06-14T09:37:19.390" v="735" actId="1076"/>
          <ac:picMkLst>
            <pc:docMk/>
            <pc:sldMk cId="2738450952" sldId="371"/>
            <ac:picMk id="5122" creationId="{B42D7F5A-EBEA-8EDB-413A-E97A084B7042}"/>
          </ac:picMkLst>
        </pc:picChg>
      </pc:sldChg>
      <pc:sldChg chg="addSp delSp modSp add mod modNotesTx">
        <pc:chgData name="Rob Luijten" userId="3656dec8-07ff-49b6-baa7-7de42837e1f6" providerId="ADAL" clId="{FBDB9D45-D1C7-4BA4-86B0-1B81733BA221}" dt="2022-06-14T09:39:12.585" v="745"/>
        <pc:sldMkLst>
          <pc:docMk/>
          <pc:sldMk cId="2576106428" sldId="372"/>
        </pc:sldMkLst>
        <pc:spChg chg="del">
          <ac:chgData name="Rob Luijten" userId="3656dec8-07ff-49b6-baa7-7de42837e1f6" providerId="ADAL" clId="{FBDB9D45-D1C7-4BA4-86B0-1B81733BA221}" dt="2022-06-14T09:37:57.248" v="738" actId="478"/>
          <ac:spMkLst>
            <pc:docMk/>
            <pc:sldMk cId="2576106428" sldId="372"/>
            <ac:spMk id="3" creationId="{3E1631CD-6265-021A-87C1-B1FDDB633030}"/>
          </ac:spMkLst>
        </pc:spChg>
        <pc:picChg chg="add mod">
          <ac:chgData name="Rob Luijten" userId="3656dec8-07ff-49b6-baa7-7de42837e1f6" providerId="ADAL" clId="{FBDB9D45-D1C7-4BA4-86B0-1B81733BA221}" dt="2022-06-14T09:38:00.758" v="741" actId="1076"/>
          <ac:picMkLst>
            <pc:docMk/>
            <pc:sldMk cId="2576106428" sldId="372"/>
            <ac:picMk id="6146" creationId="{D240FD67-0EA3-F4FB-6486-86628044F4FB}"/>
          </ac:picMkLst>
        </pc:picChg>
      </pc:sldChg>
      <pc:sldChg chg="addSp delSp modSp add mod modNotesTx">
        <pc:chgData name="Rob Luijten" userId="3656dec8-07ff-49b6-baa7-7de42837e1f6" providerId="ADAL" clId="{FBDB9D45-D1C7-4BA4-86B0-1B81733BA221}" dt="2022-06-14T09:44:17.902" v="785" actId="14100"/>
        <pc:sldMkLst>
          <pc:docMk/>
          <pc:sldMk cId="1154090578" sldId="373"/>
        </pc:sldMkLst>
        <pc:spChg chg="del mod">
          <ac:chgData name="Rob Luijten" userId="3656dec8-07ff-49b6-baa7-7de42837e1f6" providerId="ADAL" clId="{FBDB9D45-D1C7-4BA4-86B0-1B81733BA221}" dt="2022-06-14T09:43:38.718" v="773"/>
          <ac:spMkLst>
            <pc:docMk/>
            <pc:sldMk cId="1154090578" sldId="373"/>
            <ac:spMk id="3" creationId="{3E1631CD-6265-021A-87C1-B1FDDB633030}"/>
          </ac:spMkLst>
        </pc:spChg>
        <pc:picChg chg="add mod">
          <ac:chgData name="Rob Luijten" userId="3656dec8-07ff-49b6-baa7-7de42837e1f6" providerId="ADAL" clId="{FBDB9D45-D1C7-4BA4-86B0-1B81733BA221}" dt="2022-06-14T09:44:13.926" v="783" actId="1076"/>
          <ac:picMkLst>
            <pc:docMk/>
            <pc:sldMk cId="1154090578" sldId="373"/>
            <ac:picMk id="7170" creationId="{0D75B8C1-D4B0-5C21-8009-7F4B3FBD53BE}"/>
          </ac:picMkLst>
        </pc:picChg>
        <pc:picChg chg="add mod">
          <ac:chgData name="Rob Luijten" userId="3656dec8-07ff-49b6-baa7-7de42837e1f6" providerId="ADAL" clId="{FBDB9D45-D1C7-4BA4-86B0-1B81733BA221}" dt="2022-06-14T09:44:17.902" v="785" actId="14100"/>
          <ac:picMkLst>
            <pc:docMk/>
            <pc:sldMk cId="1154090578" sldId="373"/>
            <ac:picMk id="7172" creationId="{061A733F-E92E-E2B7-3F89-6042C82A1CCA}"/>
          </ac:picMkLst>
        </pc:picChg>
      </pc:sldChg>
      <pc:sldChg chg="addSp modSp add modNotesTx">
        <pc:chgData name="Rob Luijten" userId="3656dec8-07ff-49b6-baa7-7de42837e1f6" providerId="ADAL" clId="{FBDB9D45-D1C7-4BA4-86B0-1B81733BA221}" dt="2022-06-14T09:47:37.889" v="807"/>
        <pc:sldMkLst>
          <pc:docMk/>
          <pc:sldMk cId="1322454631" sldId="374"/>
        </pc:sldMkLst>
        <pc:picChg chg="add mod">
          <ac:chgData name="Rob Luijten" userId="3656dec8-07ff-49b6-baa7-7de42837e1f6" providerId="ADAL" clId="{FBDB9D45-D1C7-4BA4-86B0-1B81733BA221}" dt="2022-06-14T09:45:05.550" v="792" actId="1076"/>
          <ac:picMkLst>
            <pc:docMk/>
            <pc:sldMk cId="1322454631" sldId="374"/>
            <ac:picMk id="8194" creationId="{7052BA7C-4B7A-2108-2892-4BEE16FF76B1}"/>
          </ac:picMkLst>
        </pc:picChg>
      </pc:sldChg>
      <pc:sldChg chg="addSp delSp modSp add mod modNotesTx">
        <pc:chgData name="Rob Luijten" userId="3656dec8-07ff-49b6-baa7-7de42837e1f6" providerId="ADAL" clId="{FBDB9D45-D1C7-4BA4-86B0-1B81733BA221}" dt="2022-06-14T09:46:06.790" v="801" actId="20577"/>
        <pc:sldMkLst>
          <pc:docMk/>
          <pc:sldMk cId="4102862151" sldId="375"/>
        </pc:sldMkLst>
        <pc:spChg chg="del">
          <ac:chgData name="Rob Luijten" userId="3656dec8-07ff-49b6-baa7-7de42837e1f6" providerId="ADAL" clId="{FBDB9D45-D1C7-4BA4-86B0-1B81733BA221}" dt="2022-06-14T09:45:33.627" v="793" actId="478"/>
          <ac:spMkLst>
            <pc:docMk/>
            <pc:sldMk cId="4102862151" sldId="375"/>
            <ac:spMk id="3" creationId="{3E1631CD-6265-021A-87C1-B1FDDB633030}"/>
          </ac:spMkLst>
        </pc:spChg>
        <pc:picChg chg="add mod">
          <ac:chgData name="Rob Luijten" userId="3656dec8-07ff-49b6-baa7-7de42837e1f6" providerId="ADAL" clId="{FBDB9D45-D1C7-4BA4-86B0-1B81733BA221}" dt="2022-06-14T09:45:39.598" v="797" actId="14100"/>
          <ac:picMkLst>
            <pc:docMk/>
            <pc:sldMk cId="4102862151" sldId="375"/>
            <ac:picMk id="9218" creationId="{DBEF83F5-BF40-CB6F-677E-807E31D208FD}"/>
          </ac:picMkLst>
        </pc:picChg>
      </pc:sldChg>
    </pc:docChg>
  </pc:docChgLst>
  <pc:docChgLst>
    <pc:chgData name="Lonneke de Rooij" userId="63fe4d04-ab3e-4099-ae28-a10853729d4e" providerId="ADAL" clId="{0B3FBDCD-D70C-4F6A-B895-0F86ADD623BB}"/>
    <pc:docChg chg="undo redo custSel modSld sldOrd">
      <pc:chgData name="Lonneke de Rooij" userId="63fe4d04-ab3e-4099-ae28-a10853729d4e" providerId="ADAL" clId="{0B3FBDCD-D70C-4F6A-B895-0F86ADD623BB}" dt="2022-06-21T16:55:50.842" v="98" actId="20577"/>
      <pc:docMkLst>
        <pc:docMk/>
      </pc:docMkLst>
      <pc:sldChg chg="modSp mod ord">
        <pc:chgData name="Lonneke de Rooij" userId="63fe4d04-ab3e-4099-ae28-a10853729d4e" providerId="ADAL" clId="{0B3FBDCD-D70C-4F6A-B895-0F86ADD623BB}" dt="2022-06-21T16:55:50.842" v="98" actId="20577"/>
        <pc:sldMkLst>
          <pc:docMk/>
          <pc:sldMk cId="3934405553" sldId="335"/>
        </pc:sldMkLst>
        <pc:spChg chg="mod">
          <ac:chgData name="Lonneke de Rooij" userId="63fe4d04-ab3e-4099-ae28-a10853729d4e" providerId="ADAL" clId="{0B3FBDCD-D70C-4F6A-B895-0F86ADD623BB}" dt="2022-06-21T16:55:48.892" v="94" actId="20577"/>
          <ac:spMkLst>
            <pc:docMk/>
            <pc:sldMk cId="3934405553" sldId="335"/>
            <ac:spMk id="2" creationId="{647A4B0F-741E-CE57-DDCD-8E99C1E2991F}"/>
          </ac:spMkLst>
        </pc:spChg>
        <pc:spChg chg="mod">
          <ac:chgData name="Lonneke de Rooij" userId="63fe4d04-ab3e-4099-ae28-a10853729d4e" providerId="ADAL" clId="{0B3FBDCD-D70C-4F6A-B895-0F86ADD623BB}" dt="2022-06-21T16:55:50.842" v="98" actId="20577"/>
          <ac:spMkLst>
            <pc:docMk/>
            <pc:sldMk cId="3934405553" sldId="335"/>
            <ac:spMk id="3" creationId="{C77FD66D-BED6-1144-BF2B-9987231B0512}"/>
          </ac:spMkLst>
        </pc:spChg>
      </pc:sldChg>
    </pc:docChg>
  </pc:docChgLst>
  <pc:docChgLst>
    <pc:chgData name="Rob Luijten" userId="3656dec8-07ff-49b6-baa7-7de42837e1f6" providerId="ADAL" clId="{ECD61013-8861-423A-8B54-9898A82E1722}"/>
    <pc:docChg chg="undo custSel addSld delSld modSld">
      <pc:chgData name="Rob Luijten" userId="3656dec8-07ff-49b6-baa7-7de42837e1f6" providerId="ADAL" clId="{ECD61013-8861-423A-8B54-9898A82E1722}" dt="2022-06-07T08:39:50.658" v="638" actId="47"/>
      <pc:docMkLst>
        <pc:docMk/>
      </pc:docMkLst>
      <pc:sldChg chg="modSp mod">
        <pc:chgData name="Rob Luijten" userId="3656dec8-07ff-49b6-baa7-7de42837e1f6" providerId="ADAL" clId="{ECD61013-8861-423A-8B54-9898A82E1722}" dt="2022-06-07T08:22:02.182" v="8" actId="1076"/>
        <pc:sldMkLst>
          <pc:docMk/>
          <pc:sldMk cId="2574358565" sldId="257"/>
        </pc:sldMkLst>
        <pc:spChg chg="mod">
          <ac:chgData name="Rob Luijten" userId="3656dec8-07ff-49b6-baa7-7de42837e1f6" providerId="ADAL" clId="{ECD61013-8861-423A-8B54-9898A82E1722}" dt="2022-06-07T08:22:02.182" v="8" actId="1076"/>
          <ac:spMkLst>
            <pc:docMk/>
            <pc:sldMk cId="2574358565" sldId="257"/>
            <ac:spMk id="3" creationId="{00000000-0000-0000-0000-000000000000}"/>
          </ac:spMkLst>
        </pc:spChg>
      </pc:sldChg>
      <pc:sldChg chg="del">
        <pc:chgData name="Rob Luijten" userId="3656dec8-07ff-49b6-baa7-7de42837e1f6" providerId="ADAL" clId="{ECD61013-8861-423A-8B54-9898A82E1722}" dt="2022-06-07T08:24:39.512" v="91" actId="47"/>
        <pc:sldMkLst>
          <pc:docMk/>
          <pc:sldMk cId="2725839977" sldId="307"/>
        </pc:sldMkLst>
      </pc:sldChg>
      <pc:sldChg chg="modSp mod">
        <pc:chgData name="Rob Luijten" userId="3656dec8-07ff-49b6-baa7-7de42837e1f6" providerId="ADAL" clId="{ECD61013-8861-423A-8B54-9898A82E1722}" dt="2022-06-07T08:23:30.219" v="90" actId="5793"/>
        <pc:sldMkLst>
          <pc:docMk/>
          <pc:sldMk cId="3557084892" sldId="333"/>
        </pc:sldMkLst>
        <pc:spChg chg="mod">
          <ac:chgData name="Rob Luijten" userId="3656dec8-07ff-49b6-baa7-7de42837e1f6" providerId="ADAL" clId="{ECD61013-8861-423A-8B54-9898A82E1722}" dt="2022-06-07T08:23:30.219" v="90" actId="5793"/>
          <ac:spMkLst>
            <pc:docMk/>
            <pc:sldMk cId="3557084892" sldId="333"/>
            <ac:spMk id="3" creationId="{C77FD66D-BED6-1144-BF2B-9987231B0512}"/>
          </ac:spMkLst>
        </pc:spChg>
      </pc:sldChg>
      <pc:sldChg chg="del">
        <pc:chgData name="Rob Luijten" userId="3656dec8-07ff-49b6-baa7-7de42837e1f6" providerId="ADAL" clId="{ECD61013-8861-423A-8B54-9898A82E1722}" dt="2022-06-07T08:24:40.567" v="92" actId="47"/>
        <pc:sldMkLst>
          <pc:docMk/>
          <pc:sldMk cId="1808892852" sldId="334"/>
        </pc:sldMkLst>
      </pc:sldChg>
      <pc:sldChg chg="modSp mod">
        <pc:chgData name="Rob Luijten" userId="3656dec8-07ff-49b6-baa7-7de42837e1f6" providerId="ADAL" clId="{ECD61013-8861-423A-8B54-9898A82E1722}" dt="2022-06-07T08:26:12.449" v="124" actId="20577"/>
        <pc:sldMkLst>
          <pc:docMk/>
          <pc:sldMk cId="3934405553" sldId="335"/>
        </pc:sldMkLst>
        <pc:spChg chg="mod">
          <ac:chgData name="Rob Luijten" userId="3656dec8-07ff-49b6-baa7-7de42837e1f6" providerId="ADAL" clId="{ECD61013-8861-423A-8B54-9898A82E1722}" dt="2022-06-07T08:26:12.449" v="124" actId="20577"/>
          <ac:spMkLst>
            <pc:docMk/>
            <pc:sldMk cId="3934405553" sldId="335"/>
            <ac:spMk id="3" creationId="{C77FD66D-BED6-1144-BF2B-9987231B0512}"/>
          </ac:spMkLst>
        </pc:spChg>
      </pc:sldChg>
      <pc:sldChg chg="del">
        <pc:chgData name="Rob Luijten" userId="3656dec8-07ff-49b6-baa7-7de42837e1f6" providerId="ADAL" clId="{ECD61013-8861-423A-8B54-9898A82E1722}" dt="2022-06-07T08:39:49.867" v="637" actId="47"/>
        <pc:sldMkLst>
          <pc:docMk/>
          <pc:sldMk cId="2072105097" sldId="337"/>
        </pc:sldMkLst>
      </pc:sldChg>
      <pc:sldChg chg="del">
        <pc:chgData name="Rob Luijten" userId="3656dec8-07ff-49b6-baa7-7de42837e1f6" providerId="ADAL" clId="{ECD61013-8861-423A-8B54-9898A82E1722}" dt="2022-06-07T08:39:50.658" v="638" actId="47"/>
        <pc:sldMkLst>
          <pc:docMk/>
          <pc:sldMk cId="2339754008" sldId="338"/>
        </pc:sldMkLst>
      </pc:sldChg>
      <pc:sldChg chg="modSp add mod">
        <pc:chgData name="Rob Luijten" userId="3656dec8-07ff-49b6-baa7-7de42837e1f6" providerId="ADAL" clId="{ECD61013-8861-423A-8B54-9898A82E1722}" dt="2022-06-07T08:32:36.415" v="172" actId="5793"/>
        <pc:sldMkLst>
          <pc:docMk/>
          <pc:sldMk cId="4173213724" sldId="343"/>
        </pc:sldMkLst>
        <pc:spChg chg="mod">
          <ac:chgData name="Rob Luijten" userId="3656dec8-07ff-49b6-baa7-7de42837e1f6" providerId="ADAL" clId="{ECD61013-8861-423A-8B54-9898A82E1722}" dt="2022-06-07T08:32:36.415" v="172" actId="5793"/>
          <ac:spMkLst>
            <pc:docMk/>
            <pc:sldMk cId="4173213724" sldId="343"/>
            <ac:spMk id="3" creationId="{6F061783-E6D4-EE3C-B050-91C033292EB6}"/>
          </ac:spMkLst>
        </pc:spChg>
      </pc:sldChg>
      <pc:sldChg chg="delSp modSp mod">
        <pc:chgData name="Rob Luijten" userId="3656dec8-07ff-49b6-baa7-7de42837e1f6" providerId="ADAL" clId="{ECD61013-8861-423A-8B54-9898A82E1722}" dt="2022-06-07T08:39:32.442" v="636" actId="1076"/>
        <pc:sldMkLst>
          <pc:docMk/>
          <pc:sldMk cId="317713292" sldId="344"/>
        </pc:sldMkLst>
        <pc:spChg chg="mod">
          <ac:chgData name="Rob Luijten" userId="3656dec8-07ff-49b6-baa7-7de42837e1f6" providerId="ADAL" clId="{ECD61013-8861-423A-8B54-9898A82E1722}" dt="2022-06-07T08:39:32.442" v="636" actId="1076"/>
          <ac:spMkLst>
            <pc:docMk/>
            <pc:sldMk cId="317713292" sldId="344"/>
            <ac:spMk id="3" creationId="{8F44F767-6877-7B37-C046-90BDD9F16987}"/>
          </ac:spMkLst>
        </pc:spChg>
        <pc:spChg chg="del mod">
          <ac:chgData name="Rob Luijten" userId="3656dec8-07ff-49b6-baa7-7de42837e1f6" providerId="ADAL" clId="{ECD61013-8861-423A-8B54-9898A82E1722}" dt="2022-06-07T08:31:09.950" v="150" actId="478"/>
          <ac:spMkLst>
            <pc:docMk/>
            <pc:sldMk cId="317713292" sldId="344"/>
            <ac:spMk id="5" creationId="{A6EC24B4-D2D1-B828-E6B3-3B64423EADCC}"/>
          </ac:spMkLst>
        </pc:spChg>
      </pc:sldChg>
      <pc:sldChg chg="modSp mod modNotesTx">
        <pc:chgData name="Rob Luijten" userId="3656dec8-07ff-49b6-baa7-7de42837e1f6" providerId="ADAL" clId="{ECD61013-8861-423A-8B54-9898A82E1722}" dt="2022-06-07T08:25:35.156" v="104" actId="6549"/>
        <pc:sldMkLst>
          <pc:docMk/>
          <pc:sldMk cId="1842991438" sldId="345"/>
        </pc:sldMkLst>
        <pc:spChg chg="mod">
          <ac:chgData name="Rob Luijten" userId="3656dec8-07ff-49b6-baa7-7de42837e1f6" providerId="ADAL" clId="{ECD61013-8861-423A-8B54-9898A82E1722}" dt="2022-06-07T08:25:32.055" v="103" actId="1076"/>
          <ac:spMkLst>
            <pc:docMk/>
            <pc:sldMk cId="1842991438" sldId="345"/>
            <ac:spMk id="3" creationId="{161093B0-27D6-B70A-DD4F-E86253C22250}"/>
          </ac:spMkLst>
        </pc:spChg>
      </pc:sldChg>
      <pc:sldChg chg="modSp mod modNotesTx">
        <pc:chgData name="Rob Luijten" userId="3656dec8-07ff-49b6-baa7-7de42837e1f6" providerId="ADAL" clId="{ECD61013-8861-423A-8B54-9898A82E1722}" dt="2022-06-07T08:38:55.691" v="635" actId="1076"/>
        <pc:sldMkLst>
          <pc:docMk/>
          <pc:sldMk cId="1410945483" sldId="357"/>
        </pc:sldMkLst>
        <pc:picChg chg="mod">
          <ac:chgData name="Rob Luijten" userId="3656dec8-07ff-49b6-baa7-7de42837e1f6" providerId="ADAL" clId="{ECD61013-8861-423A-8B54-9898A82E1722}" dt="2022-06-07T08:38:55.691" v="635" actId="1076"/>
          <ac:picMkLst>
            <pc:docMk/>
            <pc:sldMk cId="1410945483" sldId="357"/>
            <ac:picMk id="8" creationId="{FB9F2348-FF4A-7FE4-55FB-E6DF87DF9FC6}"/>
          </ac:picMkLst>
        </pc:picChg>
      </pc:sldChg>
      <pc:sldChg chg="modSp mod modNotesTx">
        <pc:chgData name="Rob Luijten" userId="3656dec8-07ff-49b6-baa7-7de42837e1f6" providerId="ADAL" clId="{ECD61013-8861-423A-8B54-9898A82E1722}" dt="2022-06-07T08:28:27.930" v="132" actId="20577"/>
        <pc:sldMkLst>
          <pc:docMk/>
          <pc:sldMk cId="3673281828" sldId="358"/>
        </pc:sldMkLst>
        <pc:spChg chg="mod">
          <ac:chgData name="Rob Luijten" userId="3656dec8-07ff-49b6-baa7-7de42837e1f6" providerId="ADAL" clId="{ECD61013-8861-423A-8B54-9898A82E1722}" dt="2022-06-07T08:25:08.785" v="97" actId="20577"/>
          <ac:spMkLst>
            <pc:docMk/>
            <pc:sldMk cId="3673281828" sldId="358"/>
            <ac:spMk id="3" creationId="{C77FD66D-BED6-1144-BF2B-9987231B0512}"/>
          </ac:spMkLst>
        </pc:spChg>
        <pc:picChg chg="mod">
          <ac:chgData name="Rob Luijten" userId="3656dec8-07ff-49b6-baa7-7de42837e1f6" providerId="ADAL" clId="{ECD61013-8861-423A-8B54-9898A82E1722}" dt="2022-06-07T08:24:50.470" v="93" actId="1076"/>
          <ac:picMkLst>
            <pc:docMk/>
            <pc:sldMk cId="3673281828" sldId="358"/>
            <ac:picMk id="9" creationId="{CA8A36FE-417F-06EB-7301-4F6F5FEDA53E}"/>
          </ac:picMkLst>
        </pc:picChg>
      </pc:sldChg>
      <pc:sldChg chg="modNotesTx">
        <pc:chgData name="Rob Luijten" userId="3656dec8-07ff-49b6-baa7-7de42837e1f6" providerId="ADAL" clId="{ECD61013-8861-423A-8B54-9898A82E1722}" dt="2022-06-07T08:25:45.397" v="115" actId="20577"/>
        <pc:sldMkLst>
          <pc:docMk/>
          <pc:sldMk cId="323572941" sldId="360"/>
        </pc:sldMkLst>
      </pc:sldChg>
      <pc:sldChg chg="modNotesTx">
        <pc:chgData name="Rob Luijten" userId="3656dec8-07ff-49b6-baa7-7de42837e1f6" providerId="ADAL" clId="{ECD61013-8861-423A-8B54-9898A82E1722}" dt="2022-06-07T08:37:36.383" v="634" actId="20577"/>
        <pc:sldMkLst>
          <pc:docMk/>
          <pc:sldMk cId="1968844600" sldId="361"/>
        </pc:sldMkLst>
      </pc:sldChg>
      <pc:sldChg chg="addSp delSp modSp new mod modNotesTx">
        <pc:chgData name="Rob Luijten" userId="3656dec8-07ff-49b6-baa7-7de42837e1f6" providerId="ADAL" clId="{ECD61013-8861-423A-8B54-9898A82E1722}" dt="2022-06-07T08:36:38.553" v="604" actId="1076"/>
        <pc:sldMkLst>
          <pc:docMk/>
          <pc:sldMk cId="1103812056" sldId="362"/>
        </pc:sldMkLst>
        <pc:spChg chg="mod">
          <ac:chgData name="Rob Luijten" userId="3656dec8-07ff-49b6-baa7-7de42837e1f6" providerId="ADAL" clId="{ECD61013-8861-423A-8B54-9898A82E1722}" dt="2022-06-07T08:33:23.723" v="200" actId="20577"/>
          <ac:spMkLst>
            <pc:docMk/>
            <pc:sldMk cId="1103812056" sldId="362"/>
            <ac:spMk id="2" creationId="{73F3D731-BC06-237E-A8D4-3BBF3CE19FE7}"/>
          </ac:spMkLst>
        </pc:spChg>
        <pc:spChg chg="add del mod">
          <ac:chgData name="Rob Luijten" userId="3656dec8-07ff-49b6-baa7-7de42837e1f6" providerId="ADAL" clId="{ECD61013-8861-423A-8B54-9898A82E1722}" dt="2022-06-07T08:36:38.553" v="604" actId="1076"/>
          <ac:spMkLst>
            <pc:docMk/>
            <pc:sldMk cId="1103812056" sldId="362"/>
            <ac:spMk id="3" creationId="{5B1B3CDA-327E-6E6F-66A0-650B5C979630}"/>
          </ac:spMkLst>
        </pc:spChg>
        <pc:graphicFrameChg chg="add del mod">
          <ac:chgData name="Rob Luijten" userId="3656dec8-07ff-49b6-baa7-7de42837e1f6" providerId="ADAL" clId="{ECD61013-8861-423A-8B54-9898A82E1722}" dt="2022-06-07T08:33:27.211" v="202"/>
          <ac:graphicFrameMkLst>
            <pc:docMk/>
            <pc:sldMk cId="1103812056" sldId="362"/>
            <ac:graphicFrameMk id="7" creationId="{EE4CA5E8-63DD-8370-0399-04807061FFFB}"/>
          </ac:graphicFrameMkLst>
        </pc:graphicFrameChg>
      </pc:sldChg>
      <pc:sldChg chg="add del">
        <pc:chgData name="Rob Luijten" userId="3656dec8-07ff-49b6-baa7-7de42837e1f6" providerId="ADAL" clId="{ECD61013-8861-423A-8B54-9898A82E1722}" dt="2022-06-07T08:31:47.131" v="162" actId="47"/>
        <pc:sldMkLst>
          <pc:docMk/>
          <pc:sldMk cId="2735394934" sldId="362"/>
        </pc:sldMkLst>
      </pc:sldChg>
    </pc:docChg>
  </pc:docChgLst>
  <pc:docChgLst>
    <pc:chgData name="Rob Luijten" userId="3656dec8-07ff-49b6-baa7-7de42837e1f6" providerId="ADAL" clId="{3AB82638-003D-41A3-A9F6-B45252E7116A}"/>
    <pc:docChg chg="custSel addSld delSld modSld">
      <pc:chgData name="Rob Luijten" userId="3656dec8-07ff-49b6-baa7-7de42837e1f6" providerId="ADAL" clId="{3AB82638-003D-41A3-A9F6-B45252E7116A}" dt="2022-06-14T18:12:45.624" v="459" actId="115"/>
      <pc:docMkLst>
        <pc:docMk/>
      </pc:docMkLst>
      <pc:sldChg chg="modSp mod">
        <pc:chgData name="Rob Luijten" userId="3656dec8-07ff-49b6-baa7-7de42837e1f6" providerId="ADAL" clId="{3AB82638-003D-41A3-A9F6-B45252E7116A}" dt="2022-06-14T18:06:19.765" v="292" actId="20577"/>
        <pc:sldMkLst>
          <pc:docMk/>
          <pc:sldMk cId="3557084892" sldId="333"/>
        </pc:sldMkLst>
        <pc:spChg chg="mod">
          <ac:chgData name="Rob Luijten" userId="3656dec8-07ff-49b6-baa7-7de42837e1f6" providerId="ADAL" clId="{3AB82638-003D-41A3-A9F6-B45252E7116A}" dt="2022-06-14T18:06:19.765" v="292" actId="20577"/>
          <ac:spMkLst>
            <pc:docMk/>
            <pc:sldMk cId="3557084892" sldId="333"/>
            <ac:spMk id="3" creationId="{C77FD66D-BED6-1144-BF2B-9987231B0512}"/>
          </ac:spMkLst>
        </pc:spChg>
      </pc:sldChg>
      <pc:sldChg chg="modSp mod">
        <pc:chgData name="Rob Luijten" userId="3656dec8-07ff-49b6-baa7-7de42837e1f6" providerId="ADAL" clId="{3AB82638-003D-41A3-A9F6-B45252E7116A}" dt="2022-06-14T18:12:45.624" v="459" actId="115"/>
        <pc:sldMkLst>
          <pc:docMk/>
          <pc:sldMk cId="317713292" sldId="344"/>
        </pc:sldMkLst>
        <pc:spChg chg="mod">
          <ac:chgData name="Rob Luijten" userId="3656dec8-07ff-49b6-baa7-7de42837e1f6" providerId="ADAL" clId="{3AB82638-003D-41A3-A9F6-B45252E7116A}" dt="2022-06-14T18:12:45.624" v="459" actId="115"/>
          <ac:spMkLst>
            <pc:docMk/>
            <pc:sldMk cId="317713292" sldId="344"/>
            <ac:spMk id="3" creationId="{8F44F767-6877-7B37-C046-90BDD9F16987}"/>
          </ac:spMkLst>
        </pc:spChg>
      </pc:sldChg>
      <pc:sldChg chg="del">
        <pc:chgData name="Rob Luijten" userId="3656dec8-07ff-49b6-baa7-7de42837e1f6" providerId="ADAL" clId="{3AB82638-003D-41A3-A9F6-B45252E7116A}" dt="2022-06-14T18:06:13.364" v="290" actId="47"/>
        <pc:sldMkLst>
          <pc:docMk/>
          <pc:sldMk cId="2422988591" sldId="362"/>
        </pc:sldMkLst>
      </pc:sldChg>
      <pc:sldChg chg="del">
        <pc:chgData name="Rob Luijten" userId="3656dec8-07ff-49b6-baa7-7de42837e1f6" providerId="ADAL" clId="{3AB82638-003D-41A3-A9F6-B45252E7116A}" dt="2022-06-14T18:06:13.364" v="290" actId="47"/>
        <pc:sldMkLst>
          <pc:docMk/>
          <pc:sldMk cId="87059492" sldId="363"/>
        </pc:sldMkLst>
      </pc:sldChg>
      <pc:sldChg chg="modNotesTx">
        <pc:chgData name="Rob Luijten" userId="3656dec8-07ff-49b6-baa7-7de42837e1f6" providerId="ADAL" clId="{3AB82638-003D-41A3-A9F6-B45252E7116A}" dt="2022-06-14T18:01:31.175" v="274" actId="20577"/>
        <pc:sldMkLst>
          <pc:docMk/>
          <pc:sldMk cId="644639830" sldId="365"/>
        </pc:sldMkLst>
      </pc:sldChg>
      <pc:sldChg chg="del">
        <pc:chgData name="Rob Luijten" userId="3656dec8-07ff-49b6-baa7-7de42837e1f6" providerId="ADAL" clId="{3AB82638-003D-41A3-A9F6-B45252E7116A}" dt="2022-06-14T18:06:13.364" v="290" actId="47"/>
        <pc:sldMkLst>
          <pc:docMk/>
          <pc:sldMk cId="3209985475" sldId="366"/>
        </pc:sldMkLst>
      </pc:sldChg>
      <pc:sldChg chg="del">
        <pc:chgData name="Rob Luijten" userId="3656dec8-07ff-49b6-baa7-7de42837e1f6" providerId="ADAL" clId="{3AB82638-003D-41A3-A9F6-B45252E7116A}" dt="2022-06-14T18:06:13.364" v="290" actId="47"/>
        <pc:sldMkLst>
          <pc:docMk/>
          <pc:sldMk cId="736547761" sldId="368"/>
        </pc:sldMkLst>
      </pc:sldChg>
      <pc:sldChg chg="modNotesTx">
        <pc:chgData name="Rob Luijten" userId="3656dec8-07ff-49b6-baa7-7de42837e1f6" providerId="ADAL" clId="{3AB82638-003D-41A3-A9F6-B45252E7116A}" dt="2022-06-14T18:04:46.800" v="289" actId="20577"/>
        <pc:sldMkLst>
          <pc:docMk/>
          <pc:sldMk cId="2108905081" sldId="369"/>
        </pc:sldMkLst>
      </pc:sldChg>
      <pc:sldChg chg="addSp delSp modSp new mod modNotesTx">
        <pc:chgData name="Rob Luijten" userId="3656dec8-07ff-49b6-baa7-7de42837e1f6" providerId="ADAL" clId="{3AB82638-003D-41A3-A9F6-B45252E7116A}" dt="2022-06-14T18:07:12.384" v="326" actId="1076"/>
        <pc:sldMkLst>
          <pc:docMk/>
          <pc:sldMk cId="2062504942" sldId="376"/>
        </pc:sldMkLst>
        <pc:spChg chg="del">
          <ac:chgData name="Rob Luijten" userId="3656dec8-07ff-49b6-baa7-7de42837e1f6" providerId="ADAL" clId="{3AB82638-003D-41A3-A9F6-B45252E7116A}" dt="2022-06-14T18:06:32.651" v="294" actId="478"/>
          <ac:spMkLst>
            <pc:docMk/>
            <pc:sldMk cId="2062504942" sldId="376"/>
            <ac:spMk id="2" creationId="{77D71FFB-E6D9-A0AD-0C9E-AE07CB936409}"/>
          </ac:spMkLst>
        </pc:spChg>
        <pc:spChg chg="del">
          <ac:chgData name="Rob Luijten" userId="3656dec8-07ff-49b6-baa7-7de42837e1f6" providerId="ADAL" clId="{3AB82638-003D-41A3-A9F6-B45252E7116A}" dt="2022-06-14T18:06:33.719" v="295" actId="478"/>
          <ac:spMkLst>
            <pc:docMk/>
            <pc:sldMk cId="2062504942" sldId="376"/>
            <ac:spMk id="3" creationId="{5F0E864E-0ED4-84E9-E5EA-1A14F64C6008}"/>
          </ac:spMkLst>
        </pc:spChg>
        <pc:spChg chg="add del">
          <ac:chgData name="Rob Luijten" userId="3656dec8-07ff-49b6-baa7-7de42837e1f6" providerId="ADAL" clId="{3AB82638-003D-41A3-A9F6-B45252E7116A}" dt="2022-06-14T18:06:36.177" v="297" actId="21"/>
          <ac:spMkLst>
            <pc:docMk/>
            <pc:sldMk cId="2062504942" sldId="376"/>
            <ac:spMk id="8" creationId="{3F5C4700-FE5C-B15E-863A-D6F83A96C231}"/>
          </ac:spMkLst>
        </pc:spChg>
        <pc:spChg chg="add del mod">
          <ac:chgData name="Rob Luijten" userId="3656dec8-07ff-49b6-baa7-7de42837e1f6" providerId="ADAL" clId="{3AB82638-003D-41A3-A9F6-B45252E7116A}" dt="2022-06-14T18:06:37.764" v="299"/>
          <ac:spMkLst>
            <pc:docMk/>
            <pc:sldMk cId="2062504942" sldId="376"/>
            <ac:spMk id="9" creationId="{59657DF3-F162-5994-FE7A-A1328D5C99A1}"/>
          </ac:spMkLst>
        </pc:spChg>
        <pc:spChg chg="add del mod">
          <ac:chgData name="Rob Luijten" userId="3656dec8-07ff-49b6-baa7-7de42837e1f6" providerId="ADAL" clId="{3AB82638-003D-41A3-A9F6-B45252E7116A}" dt="2022-06-14T18:06:43.188" v="302" actId="478"/>
          <ac:spMkLst>
            <pc:docMk/>
            <pc:sldMk cId="2062504942" sldId="376"/>
            <ac:spMk id="10" creationId="{5289843B-BFAA-84DD-EC69-E1CB3A7C9469}"/>
          </ac:spMkLst>
        </pc:spChg>
        <pc:spChg chg="add mod">
          <ac:chgData name="Rob Luijten" userId="3656dec8-07ff-49b6-baa7-7de42837e1f6" providerId="ADAL" clId="{3AB82638-003D-41A3-A9F6-B45252E7116A}" dt="2022-06-14T18:07:12.384" v="326" actId="1076"/>
          <ac:spMkLst>
            <pc:docMk/>
            <pc:sldMk cId="2062504942" sldId="376"/>
            <ac:spMk id="13" creationId="{91020D0F-0C12-C2BB-F6D5-0E36F2977D37}"/>
          </ac:spMkLst>
        </pc:spChg>
        <pc:picChg chg="add mod">
          <ac:chgData name="Rob Luijten" userId="3656dec8-07ff-49b6-baa7-7de42837e1f6" providerId="ADAL" clId="{3AB82638-003D-41A3-A9F6-B45252E7116A}" dt="2022-06-14T18:06:59.684" v="307" actId="14100"/>
          <ac:picMkLst>
            <pc:docMk/>
            <pc:sldMk cId="2062504942" sldId="376"/>
            <ac:picMk id="11" creationId="{F03CAC39-C020-D6E6-5A09-88563DAC1202}"/>
          </ac:picMkLst>
        </pc:picChg>
        <pc:picChg chg="add mod">
          <ac:chgData name="Rob Luijten" userId="3656dec8-07ff-49b6-baa7-7de42837e1f6" providerId="ADAL" clId="{3AB82638-003D-41A3-A9F6-B45252E7116A}" dt="2022-06-14T18:06:57.164" v="306" actId="1076"/>
          <ac:picMkLst>
            <pc:docMk/>
            <pc:sldMk cId="2062504942" sldId="376"/>
            <ac:picMk id="12" creationId="{084B5859-D5A9-E6DB-37A9-B997018E102A}"/>
          </ac:picMkLst>
        </pc:picChg>
      </pc:sldChg>
      <pc:sldChg chg="addSp delSp modSp new mod modNotesTx">
        <pc:chgData name="Rob Luijten" userId="3656dec8-07ff-49b6-baa7-7de42837e1f6" providerId="ADAL" clId="{3AB82638-003D-41A3-A9F6-B45252E7116A}" dt="2022-06-14T18:10:49.512" v="397" actId="1076"/>
        <pc:sldMkLst>
          <pc:docMk/>
          <pc:sldMk cId="1191253253" sldId="377"/>
        </pc:sldMkLst>
        <pc:spChg chg="mod">
          <ac:chgData name="Rob Luijten" userId="3656dec8-07ff-49b6-baa7-7de42837e1f6" providerId="ADAL" clId="{3AB82638-003D-41A3-A9F6-B45252E7116A}" dt="2022-06-14T18:08:25.037" v="344" actId="20577"/>
          <ac:spMkLst>
            <pc:docMk/>
            <pc:sldMk cId="1191253253" sldId="377"/>
            <ac:spMk id="2" creationId="{2019643A-15B4-DD62-2FA3-B836983AA67F}"/>
          </ac:spMkLst>
        </pc:spChg>
        <pc:spChg chg="del">
          <ac:chgData name="Rob Luijten" userId="3656dec8-07ff-49b6-baa7-7de42837e1f6" providerId="ADAL" clId="{3AB82638-003D-41A3-A9F6-B45252E7116A}" dt="2022-06-14T18:10:25.070" v="388" actId="478"/>
          <ac:spMkLst>
            <pc:docMk/>
            <pc:sldMk cId="1191253253" sldId="377"/>
            <ac:spMk id="3" creationId="{3D09B371-28F1-B9AE-04D1-5D5618582B51}"/>
          </ac:spMkLst>
        </pc:spChg>
        <pc:picChg chg="add mod">
          <ac:chgData name="Rob Luijten" userId="3656dec8-07ff-49b6-baa7-7de42837e1f6" providerId="ADAL" clId="{3AB82638-003D-41A3-A9F6-B45252E7116A}" dt="2022-06-14T18:10:32.708" v="392" actId="14100"/>
          <ac:picMkLst>
            <pc:docMk/>
            <pc:sldMk cId="1191253253" sldId="377"/>
            <ac:picMk id="1026" creationId="{8F589C71-886D-36CD-F70F-4B809C9728F5}"/>
          </ac:picMkLst>
        </pc:picChg>
        <pc:picChg chg="add mod">
          <ac:chgData name="Rob Luijten" userId="3656dec8-07ff-49b6-baa7-7de42837e1f6" providerId="ADAL" clId="{3AB82638-003D-41A3-A9F6-B45252E7116A}" dt="2022-06-14T18:10:49.512" v="397" actId="1076"/>
          <ac:picMkLst>
            <pc:docMk/>
            <pc:sldMk cId="1191253253" sldId="377"/>
            <ac:picMk id="1028" creationId="{68FA7670-156F-87E9-1423-38AC98F76B7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21/06/2022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nl.wikipedia.org/wiki/Noord-Amerika" TargetMode="External"/><Relationship Id="rId3" Type="http://schemas.openxmlformats.org/officeDocument/2006/relationships/hyperlink" Target="https://nl.wikipedia.org/wiki/Vaste_plant" TargetMode="External"/><Relationship Id="rId7" Type="http://schemas.openxmlformats.org/officeDocument/2006/relationships/hyperlink" Target="https://nl.wikipedia.org/wiki/Noordpoolcirke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nl.wikipedia.org/wiki/Middellands_Zeegebied" TargetMode="External"/><Relationship Id="rId5" Type="http://schemas.openxmlformats.org/officeDocument/2006/relationships/hyperlink" Target="https://nl.wikipedia.org/wiki/Centraal-Azi%C3%AB" TargetMode="External"/><Relationship Id="rId10" Type="http://schemas.openxmlformats.org/officeDocument/2006/relationships/hyperlink" Target="https://nl.wikipedia.org/wiki/Nieuw-Zeeland" TargetMode="External"/><Relationship Id="rId4" Type="http://schemas.openxmlformats.org/officeDocument/2006/relationships/hyperlink" Target="https://nl.wikipedia.org/wiki/Vlinderbloemenfamilie" TargetMode="External"/><Relationship Id="rId9" Type="http://schemas.openxmlformats.org/officeDocument/2006/relationships/hyperlink" Target="https://nl.wikipedia.org/wiki/Australi%C3%AB_(continen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copedia.be/planten/echte-koekoeksbloem"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ecopedia.be/planten/tweerijige-zegge" TargetMode="External"/><Relationship Id="rId5" Type="http://schemas.openxmlformats.org/officeDocument/2006/relationships/hyperlink" Target="https://www.ecopedia.be/planten/brede-orchis" TargetMode="External"/><Relationship Id="rId4" Type="http://schemas.openxmlformats.org/officeDocument/2006/relationships/hyperlink" Target="https://www.ecopedia.be/planten/grote-ratelaar"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copedia.be/encyclopedie/plasdra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copedia.be/planten/echte-koekoeksbloem"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ecopedia.be/planten/tweerijige-zegge" TargetMode="External"/><Relationship Id="rId5" Type="http://schemas.openxmlformats.org/officeDocument/2006/relationships/hyperlink" Target="https://www.ecopedia.be/planten/brede-orchis" TargetMode="External"/><Relationship Id="rId4" Type="http://schemas.openxmlformats.org/officeDocument/2006/relationships/hyperlink" Target="https://www.ecopedia.be/planten/grote-ratelaar"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l.wikipedia.org/wiki/Bladrozet"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nl.wikipedia.org/wiki/Hauw" TargetMode="External"/><Relationship Id="rId4" Type="http://schemas.openxmlformats.org/officeDocument/2006/relationships/hyperlink" Target="https://nl.wikipedia.org/wiki/Bla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a:t>
            </a:fld>
            <a:endParaRPr lang="en-GB"/>
          </a:p>
        </p:txBody>
      </p:sp>
    </p:spTree>
    <p:extLst>
      <p:ext uri="{BB962C8B-B14F-4D97-AF65-F5344CB8AC3E}">
        <p14:creationId xmlns:p14="http://schemas.microsoft.com/office/powerpoint/2010/main" val="312865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Gewoon margriet</a:t>
            </a:r>
            <a:br>
              <a:rPr lang="nl-NL" dirty="0"/>
            </a:br>
            <a:br>
              <a:rPr lang="nl-NL" dirty="0"/>
            </a:br>
            <a:r>
              <a:rPr lang="nl-NL" b="0" i="0" dirty="0">
                <a:solidFill>
                  <a:srgbClr val="4D5156"/>
                </a:solidFill>
                <a:effectLst/>
                <a:latin typeface="arial" panose="020B0604020202020204" pitchFamily="34" charset="0"/>
              </a:rPr>
              <a:t>De gewone margriet is een vaste plant uit de composietenfamilie. De plant heeft een bloemhoofdje met een geel hart bestaande uit buisbloemen, dat wordt omkranst door witte straalbloemen. De stengels zijn meestal niet of weinig vertakt. De wortelstok is meestal gedrongen en vertakt.</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11</a:t>
            </a:fld>
            <a:endParaRPr lang="en-GB"/>
          </a:p>
        </p:txBody>
      </p:sp>
    </p:spTree>
    <p:extLst>
      <p:ext uri="{BB962C8B-B14F-4D97-AF65-F5344CB8AC3E}">
        <p14:creationId xmlns:p14="http://schemas.microsoft.com/office/powerpoint/2010/main" val="415518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202122"/>
                </a:solidFill>
                <a:effectLst/>
                <a:latin typeface="Arial" panose="020B0604020202020204" pitchFamily="34" charset="0"/>
              </a:rPr>
              <a:t>De </a:t>
            </a:r>
            <a:r>
              <a:rPr lang="nl-NL" b="1" i="0" dirty="0">
                <a:solidFill>
                  <a:srgbClr val="202122"/>
                </a:solidFill>
                <a:effectLst/>
                <a:latin typeface="Arial" panose="020B0604020202020204" pitchFamily="34" charset="0"/>
              </a:rPr>
              <a:t>rode klaver</a:t>
            </a:r>
            <a:r>
              <a:rPr lang="nl-NL" b="0" i="0" dirty="0">
                <a:solidFill>
                  <a:srgbClr val="202122"/>
                </a:solidFill>
                <a:effectLst/>
                <a:latin typeface="Arial" panose="020B0604020202020204" pitchFamily="34" charset="0"/>
              </a:rPr>
              <a:t> (</a:t>
            </a:r>
            <a:r>
              <a:rPr lang="nl-NL" b="0" i="1" dirty="0">
                <a:solidFill>
                  <a:srgbClr val="202122"/>
                </a:solidFill>
                <a:effectLst/>
                <a:latin typeface="Arial" panose="020B0604020202020204" pitchFamily="34" charset="0"/>
              </a:rPr>
              <a:t>Trifolium </a:t>
            </a:r>
            <a:r>
              <a:rPr lang="nl-NL" b="0" i="1" dirty="0" err="1">
                <a:solidFill>
                  <a:srgbClr val="202122"/>
                </a:solidFill>
                <a:effectLst/>
                <a:latin typeface="Arial" panose="020B0604020202020204" pitchFamily="34" charset="0"/>
              </a:rPr>
              <a:t>pratense</a:t>
            </a:r>
            <a:r>
              <a:rPr lang="nl-NL" b="0" i="0" dirty="0">
                <a:solidFill>
                  <a:srgbClr val="202122"/>
                </a:solidFill>
                <a:effectLst/>
                <a:latin typeface="Arial" panose="020B0604020202020204" pitchFamily="34" charset="0"/>
              </a:rPr>
              <a:t>) is een </a:t>
            </a:r>
            <a:r>
              <a:rPr lang="nl-NL" b="0" i="0" u="none" strike="noStrike" dirty="0">
                <a:solidFill>
                  <a:srgbClr val="0645AD"/>
                </a:solidFill>
                <a:effectLst/>
                <a:latin typeface="Arial" panose="020B0604020202020204" pitchFamily="34" charset="0"/>
                <a:hlinkClick r:id="rId3" tooltip="Vaste plant"/>
              </a:rPr>
              <a:t>overblijvend kruid</a:t>
            </a:r>
            <a:r>
              <a:rPr lang="nl-NL" b="0" i="0" dirty="0">
                <a:solidFill>
                  <a:srgbClr val="202122"/>
                </a:solidFill>
                <a:effectLst/>
                <a:latin typeface="Arial" panose="020B0604020202020204" pitchFamily="34" charset="0"/>
              </a:rPr>
              <a:t> uit de </a:t>
            </a:r>
            <a:r>
              <a:rPr lang="nl-NL" b="0" i="0" u="none" strike="noStrike" dirty="0">
                <a:solidFill>
                  <a:srgbClr val="0645AD"/>
                </a:solidFill>
                <a:effectLst/>
                <a:latin typeface="Arial" panose="020B0604020202020204" pitchFamily="34" charset="0"/>
                <a:hlinkClick r:id="rId4" tooltip="Vlinderbloemenfamilie"/>
              </a:rPr>
              <a:t>vlinderbloemenfamilie</a:t>
            </a:r>
            <a:r>
              <a:rPr lang="nl-NL" b="0" i="0" dirty="0">
                <a:solidFill>
                  <a:srgbClr val="202122"/>
                </a:solidFill>
                <a:effectLst/>
                <a:latin typeface="Arial" panose="020B0604020202020204" pitchFamily="34" charset="0"/>
              </a:rPr>
              <a:t> (</a:t>
            </a:r>
            <a:r>
              <a:rPr lang="nl-NL" b="0" i="1" dirty="0" err="1">
                <a:solidFill>
                  <a:srgbClr val="202122"/>
                </a:solidFill>
                <a:effectLst/>
                <a:latin typeface="Arial" panose="020B0604020202020204" pitchFamily="34" charset="0"/>
              </a:rPr>
              <a:t>Leguminosae</a:t>
            </a:r>
            <a:r>
              <a:rPr lang="nl-NL" b="0" i="0" dirty="0">
                <a:solidFill>
                  <a:srgbClr val="202122"/>
                </a:solidFill>
                <a:effectLst/>
                <a:latin typeface="Arial" panose="020B0604020202020204" pitchFamily="34" charset="0"/>
              </a:rPr>
              <a:t> ofwel </a:t>
            </a:r>
            <a:r>
              <a:rPr lang="nl-NL" b="0" i="1" dirty="0" err="1">
                <a:solidFill>
                  <a:srgbClr val="202122"/>
                </a:solidFill>
                <a:effectLst/>
                <a:latin typeface="Arial" panose="020B0604020202020204" pitchFamily="34" charset="0"/>
              </a:rPr>
              <a:t>Fabaceae</a:t>
            </a:r>
            <a:r>
              <a:rPr lang="nl-NL" b="0" i="0" dirty="0">
                <a:solidFill>
                  <a:srgbClr val="202122"/>
                </a:solidFill>
                <a:effectLst/>
                <a:latin typeface="Arial" panose="020B0604020202020204" pitchFamily="34" charset="0"/>
              </a:rPr>
              <a:t>). De rode klaver komt in het wild voor in heel Europa en in noordelijk en </a:t>
            </a:r>
            <a:r>
              <a:rPr lang="nl-NL" b="0" i="0" u="none" strike="noStrike" dirty="0">
                <a:solidFill>
                  <a:srgbClr val="0645AD"/>
                </a:solidFill>
                <a:effectLst/>
                <a:latin typeface="Arial" panose="020B0604020202020204" pitchFamily="34" charset="0"/>
                <a:hlinkClick r:id="rId5" tooltip="Centraal-Azië"/>
              </a:rPr>
              <a:t>Centraal-Azië</a:t>
            </a:r>
            <a:r>
              <a:rPr lang="nl-NL" b="0" i="0" dirty="0">
                <a:solidFill>
                  <a:srgbClr val="202122"/>
                </a:solidFill>
                <a:effectLst/>
                <a:latin typeface="Arial" panose="020B0604020202020204" pitchFamily="34" charset="0"/>
              </a:rPr>
              <a:t>; zuidelijk vanaf het </a:t>
            </a:r>
            <a:r>
              <a:rPr lang="nl-NL" b="0" i="0" u="none" strike="noStrike" dirty="0">
                <a:solidFill>
                  <a:srgbClr val="0645AD"/>
                </a:solidFill>
                <a:effectLst/>
                <a:latin typeface="Arial" panose="020B0604020202020204" pitchFamily="34" charset="0"/>
                <a:hlinkClick r:id="rId6" tooltip="Middellands Zeegebied"/>
              </a:rPr>
              <a:t>Middellands Zeegebied</a:t>
            </a:r>
            <a:r>
              <a:rPr lang="nl-NL" b="0" i="0" dirty="0">
                <a:solidFill>
                  <a:srgbClr val="202122"/>
                </a:solidFill>
                <a:effectLst/>
                <a:latin typeface="Arial" panose="020B0604020202020204" pitchFamily="34" charset="0"/>
              </a:rPr>
              <a:t> tot aan de </a:t>
            </a:r>
            <a:r>
              <a:rPr lang="nl-NL" b="0" i="0" u="none" strike="noStrike" dirty="0">
                <a:solidFill>
                  <a:srgbClr val="0645AD"/>
                </a:solidFill>
                <a:effectLst/>
                <a:latin typeface="Arial" panose="020B0604020202020204" pitchFamily="34" charset="0"/>
                <a:hlinkClick r:id="rId7" tooltip="Noordpoolcirkel"/>
              </a:rPr>
              <a:t>Noordpoolcirkel</a:t>
            </a:r>
            <a:r>
              <a:rPr lang="nl-NL" b="0" i="0" dirty="0">
                <a:solidFill>
                  <a:srgbClr val="202122"/>
                </a:solidFill>
                <a:effectLst/>
                <a:latin typeface="Arial" panose="020B0604020202020204" pitchFamily="34" charset="0"/>
              </a:rPr>
              <a:t>. De rode klaver heeft zich ook in </a:t>
            </a:r>
            <a:r>
              <a:rPr lang="nl-NL" b="0" i="0" u="none" strike="noStrike" dirty="0">
                <a:solidFill>
                  <a:srgbClr val="0645AD"/>
                </a:solidFill>
                <a:effectLst/>
                <a:latin typeface="Arial" panose="020B0604020202020204" pitchFamily="34" charset="0"/>
                <a:hlinkClick r:id="rId8" tooltip="Noord-Amerika"/>
              </a:rPr>
              <a:t>Noord-Amerika</a:t>
            </a:r>
            <a:r>
              <a:rPr lang="nl-NL" b="0" i="0" dirty="0">
                <a:solidFill>
                  <a:srgbClr val="202122"/>
                </a:solidFill>
                <a:effectLst/>
                <a:latin typeface="Arial" panose="020B0604020202020204" pitchFamily="34" charset="0"/>
              </a:rPr>
              <a:t>, </a:t>
            </a:r>
            <a:r>
              <a:rPr lang="nl-NL" b="0" i="0" u="none" strike="noStrike" dirty="0">
                <a:solidFill>
                  <a:srgbClr val="0645AD"/>
                </a:solidFill>
                <a:effectLst/>
                <a:latin typeface="Arial" panose="020B0604020202020204" pitchFamily="34" charset="0"/>
                <a:hlinkClick r:id="rId9" tooltip="Australië (continent)"/>
              </a:rPr>
              <a:t>Australië</a:t>
            </a:r>
            <a:r>
              <a:rPr lang="nl-NL" b="0" i="0" dirty="0">
                <a:solidFill>
                  <a:srgbClr val="202122"/>
                </a:solidFill>
                <a:effectLst/>
                <a:latin typeface="Arial" panose="020B0604020202020204" pitchFamily="34" charset="0"/>
              </a:rPr>
              <a:t> en </a:t>
            </a:r>
            <a:r>
              <a:rPr lang="nl-NL" b="0" i="0" u="none" strike="noStrike" dirty="0">
                <a:solidFill>
                  <a:srgbClr val="0645AD"/>
                </a:solidFill>
                <a:effectLst/>
                <a:latin typeface="Arial" panose="020B0604020202020204" pitchFamily="34" charset="0"/>
                <a:hlinkClick r:id="rId10" tooltip="Nieuw-Zeeland"/>
              </a:rPr>
              <a:t>Nieuw-Zeeland</a:t>
            </a:r>
            <a:r>
              <a:rPr lang="nl-NL" b="0" i="0" dirty="0">
                <a:solidFill>
                  <a:srgbClr val="202122"/>
                </a:solidFill>
                <a:effectLst/>
                <a:latin typeface="Arial" panose="020B0604020202020204" pitchFamily="34" charset="0"/>
              </a:rPr>
              <a:t> gevestigd.</a:t>
            </a:r>
            <a:br>
              <a:rPr lang="nl-NL" dirty="0"/>
            </a:br>
            <a:br>
              <a:rPr lang="nl-NL" dirty="0"/>
            </a:br>
            <a:r>
              <a:rPr lang="nl-NL" b="0" i="0" dirty="0">
                <a:solidFill>
                  <a:srgbClr val="202124"/>
                </a:solidFill>
                <a:effectLst/>
                <a:latin typeface="arial" panose="020B0604020202020204" pitchFamily="34" charset="0"/>
              </a:rPr>
              <a:t>Door zijn looistoffen helpt </a:t>
            </a:r>
            <a:r>
              <a:rPr lang="nl-NL" b="1" i="0" dirty="0">
                <a:solidFill>
                  <a:srgbClr val="202124"/>
                </a:solidFill>
                <a:effectLst/>
                <a:latin typeface="arial" panose="020B0604020202020204" pitchFamily="34" charset="0"/>
              </a:rPr>
              <a:t>rode klaver</a:t>
            </a:r>
            <a:r>
              <a:rPr lang="nl-NL" b="0" i="0" dirty="0">
                <a:solidFill>
                  <a:srgbClr val="202124"/>
                </a:solidFill>
                <a:effectLst/>
                <a:latin typeface="arial" panose="020B0604020202020204" pitchFamily="34" charset="0"/>
              </a:rPr>
              <a:t> tegen verschillende slijmvliesontstekingen, bijvoorbeeld inwendig bij diarree. In de vorm van omslagen bevordert hij de wondheling. In de volksgeneeskunde wordt </a:t>
            </a:r>
            <a:r>
              <a:rPr lang="nl-NL" b="1" i="0" dirty="0">
                <a:solidFill>
                  <a:srgbClr val="202124"/>
                </a:solidFill>
                <a:effectLst/>
                <a:latin typeface="arial" panose="020B0604020202020204" pitchFamily="34" charset="0"/>
              </a:rPr>
              <a:t>thee</a:t>
            </a:r>
            <a:r>
              <a:rPr lang="nl-NL" b="0" i="0" dirty="0">
                <a:solidFill>
                  <a:srgbClr val="202124"/>
                </a:solidFill>
                <a:effectLst/>
                <a:latin typeface="arial" panose="020B0604020202020204" pitchFamily="34" charset="0"/>
              </a:rPr>
              <a:t> van </a:t>
            </a:r>
            <a:r>
              <a:rPr lang="nl-NL" b="1" i="0" dirty="0">
                <a:solidFill>
                  <a:srgbClr val="202124"/>
                </a:solidFill>
                <a:effectLst/>
                <a:latin typeface="arial" panose="020B0604020202020204" pitchFamily="34" charset="0"/>
              </a:rPr>
              <a:t>rode klaver</a:t>
            </a:r>
            <a:r>
              <a:rPr lang="nl-NL" b="0" i="0" dirty="0">
                <a:solidFill>
                  <a:srgbClr val="202124"/>
                </a:solidFill>
                <a:effectLst/>
                <a:latin typeface="arial" panose="020B0604020202020204" pitchFamily="34" charset="0"/>
              </a:rPr>
              <a:t> gebruikt tegen hoest.</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12</a:t>
            </a:fld>
            <a:endParaRPr lang="en-GB"/>
          </a:p>
        </p:txBody>
      </p:sp>
    </p:spTree>
    <p:extLst>
      <p:ext uri="{BB962C8B-B14F-4D97-AF65-F5344CB8AC3E}">
        <p14:creationId xmlns:p14="http://schemas.microsoft.com/office/powerpoint/2010/main" val="807370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Veldzuring</a:t>
            </a:r>
            <a:br>
              <a:rPr lang="nl-NL" dirty="0"/>
            </a:br>
            <a:br>
              <a:rPr lang="nl-NL" dirty="0"/>
            </a:br>
            <a:r>
              <a:rPr lang="nl-NL" b="0" i="0" dirty="0" err="1">
                <a:solidFill>
                  <a:srgbClr val="272727"/>
                </a:solidFill>
                <a:effectLst/>
                <a:latin typeface="Verdana" panose="020B0604030504040204" pitchFamily="34" charset="0"/>
              </a:rPr>
              <a:t>Veldzuring</a:t>
            </a:r>
            <a:r>
              <a:rPr lang="nl-NL" b="0" i="0" dirty="0">
                <a:solidFill>
                  <a:srgbClr val="272727"/>
                </a:solidFill>
                <a:effectLst/>
                <a:latin typeface="Verdana" panose="020B0604030504040204" pitchFamily="34" charset="0"/>
              </a:rPr>
              <a:t>, </a:t>
            </a:r>
            <a:r>
              <a:rPr lang="nl-NL" b="0" i="0" dirty="0" err="1">
                <a:solidFill>
                  <a:srgbClr val="272727"/>
                </a:solidFill>
                <a:effectLst/>
                <a:latin typeface="Verdana" panose="020B0604030504040204" pitchFamily="34" charset="0"/>
              </a:rPr>
              <a:t>Rúmex</a:t>
            </a:r>
            <a:r>
              <a:rPr lang="nl-NL" b="0" i="0" dirty="0">
                <a:solidFill>
                  <a:srgbClr val="272727"/>
                </a:solidFill>
                <a:effectLst/>
                <a:latin typeface="Verdana" panose="020B0604030504040204" pitchFamily="34" charset="0"/>
              </a:rPr>
              <a:t> </a:t>
            </a:r>
            <a:r>
              <a:rPr lang="nl-NL" b="0" i="0" dirty="0" err="1">
                <a:solidFill>
                  <a:srgbClr val="272727"/>
                </a:solidFill>
                <a:effectLst/>
                <a:latin typeface="Verdana" panose="020B0604030504040204" pitchFamily="34" charset="0"/>
              </a:rPr>
              <a:t>acetósa</a:t>
            </a:r>
            <a:r>
              <a:rPr lang="nl-NL" b="0" i="0" dirty="0">
                <a:solidFill>
                  <a:srgbClr val="272727"/>
                </a:solidFill>
                <a:effectLst/>
                <a:latin typeface="Verdana" panose="020B0604030504040204" pitchFamily="34" charset="0"/>
              </a:rPr>
              <a:t> L., is een zeer algemeen in onze graslanden voorkomende soort uit de Duizendknoopfamilie. Veldzuring is een tweehuizige soort, dat betekent dat de planten die bloemetjes met eicellen produceren andere planten zijn dan die die bloemetjes met mannelijke voortplantingscellen, het stuifmeel of pollen, voortbrengen. </a:t>
            </a:r>
            <a:r>
              <a:rPr lang="nl-NL" b="0" i="0" dirty="0">
                <a:solidFill>
                  <a:srgbClr val="4D5156"/>
                </a:solidFill>
                <a:effectLst/>
                <a:latin typeface="arial" panose="020B0604020202020204" pitchFamily="34" charset="0"/>
              </a:rPr>
              <a:t>Veldzuring is een vaste plant uit de duizendknoopfamilie. De soort kan meer dan 0,5 m hoog worden. Vaak en met name op zonnige plaatsen zijn veel delen van de plant rood aangelopen. De plant komt in matig voedselrijke en matig vochtige graslanden voor, die door de plant rood kunnen kleuren.</a:t>
            </a:r>
            <a:endParaRPr lang="nl-NL" dirty="0"/>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13</a:t>
            </a:fld>
            <a:endParaRPr lang="en-GB"/>
          </a:p>
        </p:txBody>
      </p:sp>
    </p:spTree>
    <p:extLst>
      <p:ext uri="{BB962C8B-B14F-4D97-AF65-F5344CB8AC3E}">
        <p14:creationId xmlns:p14="http://schemas.microsoft.com/office/powerpoint/2010/main" val="4153591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Grutto</a:t>
            </a:r>
            <a:br>
              <a:rPr lang="nl-NL" dirty="0"/>
            </a:br>
            <a:br>
              <a:rPr lang="nl-NL" dirty="0"/>
            </a:br>
            <a:r>
              <a:rPr lang="nl-NL" dirty="0"/>
              <a:t>D</a:t>
            </a:r>
            <a:r>
              <a:rPr lang="nl-NL" b="0" i="0" dirty="0">
                <a:solidFill>
                  <a:srgbClr val="646464"/>
                </a:solidFill>
                <a:effectLst/>
                <a:latin typeface="Interstate"/>
              </a:rPr>
              <a:t>e grutto is een oer-Hollandse weidevogel. Nog wel. Want de natuurwaarden van het agrarisch land staan zwaar onder druk. Grote, slanke steltloper met lange poten. Rechte snavel. In vlucht brede, witte vleugelstreep, witte staartbasis (vierkant) met zwarte eindband. Poten steken uit. Buik met donkere banden. Mannetje ruit in prachtkleed naar een meer steenrode kleur dan vrouwtje. In de winter bruingrijze borst en bovendelen.</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14</a:t>
            </a:fld>
            <a:endParaRPr lang="en-GB"/>
          </a:p>
        </p:txBody>
      </p:sp>
    </p:spTree>
    <p:extLst>
      <p:ext uri="{BB962C8B-B14F-4D97-AF65-F5344CB8AC3E}">
        <p14:creationId xmlns:p14="http://schemas.microsoft.com/office/powerpoint/2010/main" val="3572177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Kievit </a:t>
            </a:r>
            <a:br>
              <a:rPr lang="nl-NL" dirty="0"/>
            </a:br>
            <a:br>
              <a:rPr lang="nl-NL" dirty="0"/>
            </a:br>
            <a:r>
              <a:rPr lang="nl-NL" dirty="0"/>
              <a:t>D</a:t>
            </a:r>
            <a:r>
              <a:rPr lang="nl-NL" b="0" i="0" dirty="0">
                <a:solidFill>
                  <a:srgbClr val="646464"/>
                </a:solidFill>
                <a:effectLst/>
                <a:latin typeface="Interstate"/>
              </a:rPr>
              <a:t>e kievit is een van de meest kenmerkende (weide-)vogelsoorten van ons land. Hij is onmiskenbaar met zijn kuif, zijn zwart-witte kleed en zijn unieke, opvallend brede vleugels. Deze spelen in de baltsvlucht een belangrijke rol, waarbij de </a:t>
            </a:r>
            <a:r>
              <a:rPr lang="nl-NL" b="0" i="0" dirty="0" err="1">
                <a:solidFill>
                  <a:srgbClr val="646464"/>
                </a:solidFill>
                <a:effectLst/>
                <a:latin typeface="Interstate"/>
              </a:rPr>
              <a:t>kievitman</a:t>
            </a:r>
            <a:r>
              <a:rPr lang="nl-NL" b="0" i="0" dirty="0">
                <a:solidFill>
                  <a:srgbClr val="646464"/>
                </a:solidFill>
                <a:effectLst/>
                <a:latin typeface="Interstate"/>
              </a:rPr>
              <a:t> spectaculaire buitelingen maakt en de zwart-witte </a:t>
            </a:r>
            <a:r>
              <a:rPr lang="nl-NL" b="0" i="0" dirty="0" err="1">
                <a:solidFill>
                  <a:srgbClr val="646464"/>
                </a:solidFill>
                <a:effectLst/>
                <a:latin typeface="Interstate"/>
              </a:rPr>
              <a:t>ondervleugels</a:t>
            </a:r>
            <a:r>
              <a:rPr lang="nl-NL" b="0" i="0" dirty="0">
                <a:solidFill>
                  <a:srgbClr val="646464"/>
                </a:solidFill>
                <a:effectLst/>
                <a:latin typeface="Interstate"/>
              </a:rPr>
              <a:t> van ver zichtbaar zijn. Aan de 'zang' die hij dan laat horen, heeft de kievit zijn naam te danken. Ook de vleugels maken een opvallend geluid.</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15</a:t>
            </a:fld>
            <a:endParaRPr lang="en-GB"/>
          </a:p>
        </p:txBody>
      </p:sp>
    </p:spTree>
    <p:extLst>
      <p:ext uri="{BB962C8B-B14F-4D97-AF65-F5344CB8AC3E}">
        <p14:creationId xmlns:p14="http://schemas.microsoft.com/office/powerpoint/2010/main" val="3649276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Mooie zinkviooltjes duiden op een zwaar verontreinigde bodem.</a:t>
            </a:r>
          </a:p>
          <a:p>
            <a:r>
              <a:rPr lang="nl-NL"/>
              <a:t>Engels gras in de berm geeft aan dat er flink met zout is gestrooid en dat de berm dus verzilt is!</a:t>
            </a:r>
          </a:p>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17</a:t>
            </a:fld>
            <a:endParaRPr lang="en-GB"/>
          </a:p>
        </p:txBody>
      </p:sp>
    </p:spTree>
    <p:extLst>
      <p:ext uri="{BB962C8B-B14F-4D97-AF65-F5344CB8AC3E}">
        <p14:creationId xmlns:p14="http://schemas.microsoft.com/office/powerpoint/2010/main" val="4225590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a:solidFill>
                  <a:srgbClr val="292A2D"/>
                </a:solidFill>
                <a:effectLst/>
                <a:latin typeface="Work Sans" panose="020B0604020202020204" pitchFamily="2" charset="0"/>
              </a:rPr>
              <a:t>Om te beginnen: </a:t>
            </a:r>
            <a:r>
              <a:rPr lang="nl-NL" b="0" i="0" err="1">
                <a:solidFill>
                  <a:srgbClr val="292A2D"/>
                </a:solidFill>
                <a:effectLst/>
                <a:latin typeface="Work Sans" panose="020B0604020202020204" pitchFamily="2" charset="0"/>
              </a:rPr>
              <a:t>bosanmoon</a:t>
            </a:r>
            <a:r>
              <a:rPr lang="nl-NL" b="0" i="0">
                <a:solidFill>
                  <a:srgbClr val="292A2D"/>
                </a:solidFill>
                <a:effectLst/>
                <a:latin typeface="Work Sans" panose="020B0604020202020204" pitchFamily="2" charset="0"/>
              </a:rPr>
              <a:t>. . Wat je echter waarschijnlijk niet weet is dat deze plant </a:t>
            </a:r>
            <a:r>
              <a:rPr lang="nl-NL" b="0" i="0" err="1">
                <a:solidFill>
                  <a:srgbClr val="292A2D"/>
                </a:solidFill>
                <a:effectLst/>
                <a:latin typeface="Work Sans" panose="020B0604020202020204" pitchFamily="2" charset="0"/>
              </a:rPr>
              <a:t>nitrofiel</a:t>
            </a:r>
            <a:r>
              <a:rPr lang="nl-NL" b="0" i="0">
                <a:solidFill>
                  <a:srgbClr val="292A2D"/>
                </a:solidFill>
                <a:effectLst/>
                <a:latin typeface="Work Sans" panose="020B0604020202020204" pitchFamily="2" charset="0"/>
              </a:rPr>
              <a:t> is en duidt op grond die verstikt is door te veel water en organisch materiaal, zoals :</a:t>
            </a:r>
          </a:p>
          <a:p>
            <a:pPr algn="l"/>
            <a:r>
              <a:rPr lang="nl-NL" b="0" i="0">
                <a:solidFill>
                  <a:srgbClr val="292A2D"/>
                </a:solidFill>
                <a:effectLst/>
                <a:latin typeface="Work Sans" panose="020B0604020202020204" pitchFamily="2" charset="0"/>
              </a:rPr>
              <a:t>IJzer, aluminium, Nitraten,</a:t>
            </a:r>
          </a:p>
          <a:p>
            <a:endParaRPr lang="nl-NL"/>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18</a:t>
            </a:fld>
            <a:endParaRPr lang="en-GB"/>
          </a:p>
        </p:txBody>
      </p:sp>
    </p:spTree>
    <p:extLst>
      <p:ext uri="{BB962C8B-B14F-4D97-AF65-F5344CB8AC3E}">
        <p14:creationId xmlns:p14="http://schemas.microsoft.com/office/powerpoint/2010/main" val="360969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33333"/>
                </a:solidFill>
                <a:effectLst/>
                <a:latin typeface="Open Sans" panose="020B0606030504020204" pitchFamily="34" charset="0"/>
              </a:rPr>
              <a:t>Graslanden komen van nature voor op plekken waar geen struweel of bos kan ontstaan, maar in West-Europa zijn ze vrijwel altijd afhankelijk van menselijk beheer. Alleen langs de kust kunnen onder invloed van zout water en begrazing door ganzen en hazen natuurlijke graslanden ontstaan. De deels zeer soortenrijke graslanden in ons land herbergen een hoog percentage van de biodiversiteit, waarbij verschillen in bodemgesteldheid, kalkrijkdom en waterhuishouding bepalen met welke van de zes graslandklassen we te maken hebben. Sommige klassen omvatten slechts één graslandassociatie, zoals de Klasse van de kalkgraslanden. Andere, zoals de Klasse van de droge graslanden op zandgrond en de Klasse van de matig voedselrijke graslanden, meer dan tien.</a:t>
            </a:r>
            <a:br>
              <a:rPr lang="nl-NL" b="0" i="0" dirty="0">
                <a:solidFill>
                  <a:srgbClr val="333333"/>
                </a:solidFill>
                <a:effectLst/>
                <a:latin typeface="Open Sans" panose="020B0606030504020204" pitchFamily="34" charset="0"/>
              </a:rPr>
            </a:br>
            <a:br>
              <a:rPr lang="nl-NL" b="0" i="0" dirty="0">
                <a:solidFill>
                  <a:srgbClr val="333333"/>
                </a:solidFill>
                <a:effectLst/>
                <a:latin typeface="Open Sans" panose="020B0606030504020204" pitchFamily="34" charset="0"/>
              </a:rPr>
            </a:br>
            <a:r>
              <a:rPr lang="nl-NL" b="0" i="0" dirty="0">
                <a:solidFill>
                  <a:srgbClr val="333333"/>
                </a:solidFill>
                <a:effectLst/>
                <a:latin typeface="Open Sans" panose="020B0606030504020204" pitchFamily="34" charset="0"/>
              </a:rPr>
              <a:t>Graslanden pH +/- 5 a 6 </a:t>
            </a:r>
            <a:br>
              <a:rPr lang="nl-NL" b="0" i="0" dirty="0">
                <a:solidFill>
                  <a:srgbClr val="333333"/>
                </a:solidFill>
                <a:effectLst/>
                <a:latin typeface="Open Sans" panose="020B0606030504020204" pitchFamily="34" charset="0"/>
              </a:rPr>
            </a:br>
            <a:endParaRPr lang="nl-NL" b="0" i="0" dirty="0">
              <a:solidFill>
                <a:srgbClr val="333333"/>
              </a:solidFill>
              <a:effectLst/>
              <a:latin typeface="Open Sans" panose="020B0606030504020204" pitchFamily="34" charset="0"/>
            </a:endParaRP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3</a:t>
            </a:fld>
            <a:endParaRPr lang="en-GB"/>
          </a:p>
        </p:txBody>
      </p:sp>
    </p:spTree>
    <p:extLst>
      <p:ext uri="{BB962C8B-B14F-4D97-AF65-F5344CB8AC3E}">
        <p14:creationId xmlns:p14="http://schemas.microsoft.com/office/powerpoint/2010/main" val="65270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33333"/>
                </a:solidFill>
                <a:effectLst/>
                <a:latin typeface="Open Sans" panose="020B0606030504020204" pitchFamily="34" charset="0"/>
              </a:rPr>
              <a:t>Graslanden komen van nature voor op plekken waar geen struweel of bos kan ontstaan, maar in West-Europa zijn ze vrijwel altijd afhankelijk van menselijk beheer. Alleen langs de kust kunnen onder invloed van zout water en begrazing door ganzen en hazen natuurlijke graslanden ontstaan. De deels zeer soortenrijke graslanden in ons land herbergen een hoog percentage van de biodiversiteit, waarbij verschillen in bodemgesteldheid, kalkrijkdom en waterhuishouding bepalen met welke van de zes graslandklassen we te maken hebben. Sommige klassen omvatten slechts één graslandassociatie, zoals de Klasse van de kalkgraslanden. Andere, zoals de Klasse van de droge graslanden op zandgrond en de Klasse van de matig voedselrijke graslanden, meer dan tien.</a:t>
            </a:r>
            <a:br>
              <a:rPr lang="nl-NL" b="0" i="0" dirty="0">
                <a:solidFill>
                  <a:srgbClr val="333333"/>
                </a:solidFill>
                <a:effectLst/>
                <a:latin typeface="Open Sans" panose="020B0606030504020204" pitchFamily="34" charset="0"/>
              </a:rPr>
            </a:br>
            <a:br>
              <a:rPr lang="nl-NL" b="0" i="0" dirty="0">
                <a:solidFill>
                  <a:srgbClr val="333333"/>
                </a:solidFill>
                <a:effectLst/>
                <a:latin typeface="Open Sans" panose="020B0606030504020204" pitchFamily="34" charset="0"/>
              </a:rPr>
            </a:br>
            <a:endParaRPr lang="nl-NL" b="0" i="0" dirty="0">
              <a:solidFill>
                <a:srgbClr val="333333"/>
              </a:solidFill>
              <a:effectLst/>
              <a:latin typeface="Open Sans" panose="020B0606030504020204" pitchFamily="34" charset="0"/>
            </a:endParaRP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a:t>
            </a:fld>
            <a:endParaRPr lang="en-GB"/>
          </a:p>
        </p:txBody>
      </p:sp>
    </p:spTree>
    <p:extLst>
      <p:ext uri="{BB962C8B-B14F-4D97-AF65-F5344CB8AC3E}">
        <p14:creationId xmlns:p14="http://schemas.microsoft.com/office/powerpoint/2010/main" val="362612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6E6C6D"/>
                </a:solidFill>
                <a:effectLst/>
                <a:latin typeface="Ubuntu Condensed" panose="020B0506030602030204" pitchFamily="34" charset="0"/>
              </a:rPr>
              <a:t>Deze graslanden komen meestal voor op leem- of kleibodems. Kenmerkende soorten zijn algemene graslandplanten zoals Scherpe boterbloem, Veldzuring, Gewone hoornbloem, Rode klaver, Pinksterbloem en Gewone </a:t>
            </a:r>
            <a:r>
              <a:rPr lang="nl-NL" b="0" i="0" dirty="0" err="1">
                <a:solidFill>
                  <a:srgbClr val="6E6C6D"/>
                </a:solidFill>
                <a:effectLst/>
                <a:latin typeface="Ubuntu Condensed" panose="020B0506030602030204" pitchFamily="34" charset="0"/>
              </a:rPr>
              <a:t>brunel</a:t>
            </a:r>
            <a:r>
              <a:rPr lang="nl-NL" b="0" i="0" dirty="0">
                <a:solidFill>
                  <a:srgbClr val="6E6C6D"/>
                </a:solidFill>
                <a:effectLst/>
                <a:latin typeface="Ubuntu Condensed" panose="020B0506030602030204" pitchFamily="34" charset="0"/>
              </a:rPr>
              <a:t>. Het gaat hier over de graslandtypes: Glanshavergrasland, Dotterbloemgrasland, Kamgrasland, Vossenstaartgrasland en Zilverschoongrasland.</a:t>
            </a:r>
            <a:br>
              <a:rPr lang="nl-NL" b="0" i="0" dirty="0">
                <a:solidFill>
                  <a:srgbClr val="6E6C6D"/>
                </a:solidFill>
                <a:effectLst/>
                <a:latin typeface="Ubuntu Condensed" panose="020B0506030602030204" pitchFamily="34" charset="0"/>
              </a:rPr>
            </a:br>
            <a:br>
              <a:rPr lang="nl-NL" b="0" i="0" dirty="0">
                <a:solidFill>
                  <a:srgbClr val="6E6C6D"/>
                </a:solidFill>
                <a:effectLst/>
                <a:latin typeface="Ubuntu Condensed" panose="020B0506030602030204" pitchFamily="34" charset="0"/>
              </a:rPr>
            </a:br>
            <a:r>
              <a:rPr lang="nl-NL" b="0" i="0" dirty="0">
                <a:solidFill>
                  <a:srgbClr val="6E6C6D"/>
                </a:solidFill>
                <a:effectLst/>
                <a:latin typeface="Ubuntu Condensed" panose="020B0506030602030204" pitchFamily="34" charset="0"/>
              </a:rPr>
              <a:t>Behoort eigenlijk bij</a:t>
            </a:r>
            <a:br>
              <a:rPr lang="nl-NL" b="0" i="0" dirty="0">
                <a:solidFill>
                  <a:srgbClr val="6E6C6D"/>
                </a:solidFill>
                <a:effectLst/>
                <a:latin typeface="Ubuntu Condensed" panose="020B0506030602030204" pitchFamily="34" charset="0"/>
              </a:rPr>
            </a:br>
            <a:r>
              <a:rPr lang="nl-NL" b="0" i="0" dirty="0">
                <a:solidFill>
                  <a:srgbClr val="6E6C6D"/>
                </a:solidFill>
                <a:effectLst/>
                <a:latin typeface="Ubuntu Condensed" panose="020B0506030602030204" pitchFamily="34" charset="0"/>
              </a:rPr>
              <a:t>Glanshaverhooiland: Naast Glanshaver zijn Glad walstro, Groot streepzaad, Grote bevernel en Rapunzelklokje kenmerkende soorten.</a:t>
            </a:r>
            <a:br>
              <a:rPr lang="nl-NL" b="0" i="0" dirty="0">
                <a:solidFill>
                  <a:srgbClr val="6E6C6D"/>
                </a:solidFill>
                <a:effectLst/>
                <a:latin typeface="Ubuntu Condensed" panose="020B0506030602030204" pitchFamily="34" charset="0"/>
              </a:rPr>
            </a:br>
            <a:r>
              <a:rPr lang="nl-NL" b="0" i="0" dirty="0">
                <a:solidFill>
                  <a:srgbClr val="6E6C6D"/>
                </a:solidFill>
                <a:effectLst/>
                <a:latin typeface="Ubuntu Condensed" panose="020B0506030602030204" pitchFamily="34" charset="0"/>
              </a:rPr>
              <a:t>Zilverschoongrasland:  De bodem is (zeer) voedselrijk en de meest typische vorm betreft permanente weiden met depressies of grachten, waarlangs het Zilverschoongrasland voorkomt. Typische soorten zijn Zilverschoon, </a:t>
            </a:r>
            <a:r>
              <a:rPr lang="nl-NL" b="0" i="0" dirty="0" err="1">
                <a:solidFill>
                  <a:srgbClr val="6E6C6D"/>
                </a:solidFill>
                <a:effectLst/>
                <a:latin typeface="Ubuntu Condensed" panose="020B0506030602030204" pitchFamily="34" charset="0"/>
              </a:rPr>
              <a:t>Fioringras</a:t>
            </a:r>
            <a:r>
              <a:rPr lang="nl-NL" b="0" i="0" dirty="0">
                <a:solidFill>
                  <a:srgbClr val="6E6C6D"/>
                </a:solidFill>
                <a:effectLst/>
                <a:latin typeface="Ubuntu Condensed" panose="020B0506030602030204" pitchFamily="34" charset="0"/>
              </a:rPr>
              <a:t> en Geknikte vossenstaart. Een andere opvallende kenmerkende soort is </a:t>
            </a:r>
            <a:r>
              <a:rPr lang="nl-NL" b="0" i="0" dirty="0" err="1">
                <a:solidFill>
                  <a:srgbClr val="6E6C6D"/>
                </a:solidFill>
                <a:effectLst/>
                <a:latin typeface="Ubuntu Condensed" panose="020B0506030602030204" pitchFamily="34" charset="0"/>
              </a:rPr>
              <a:t>Aarbeiklaver</a:t>
            </a:r>
            <a:r>
              <a:rPr lang="nl-NL" b="0" i="0" dirty="0">
                <a:solidFill>
                  <a:srgbClr val="6E6C6D"/>
                </a:solidFill>
                <a:effectLst/>
                <a:latin typeface="Ubuntu Condensed" panose="020B0506030602030204" pitchFamily="34" charset="0"/>
              </a:rPr>
              <a:t>, maar deze is zeldzamer.</a:t>
            </a:r>
            <a:br>
              <a:rPr lang="nl-NL" b="0" i="0" dirty="0">
                <a:solidFill>
                  <a:srgbClr val="6E6C6D"/>
                </a:solidFill>
                <a:effectLst/>
                <a:latin typeface="Ubuntu Condensed" panose="020B0506030602030204" pitchFamily="34" charset="0"/>
              </a:rPr>
            </a:br>
            <a:r>
              <a:rPr lang="nl-NL" b="0" i="0" dirty="0">
                <a:solidFill>
                  <a:srgbClr val="6E6C6D"/>
                </a:solidFill>
                <a:effectLst/>
                <a:latin typeface="Ubuntu Condensed" panose="020B0506030602030204" pitchFamily="34" charset="0"/>
              </a:rPr>
              <a:t>Vossenstaartgrasland: In de zomer zakt het grondwaterpeil sterk. Er zijn weinig typische soorten en ze zijn zeldzaam : Weidekerveltorkruid, Grote pimpernel en Weidekervel.</a:t>
            </a:r>
            <a:br>
              <a:rPr lang="nl-NL" b="0" i="0" dirty="0">
                <a:solidFill>
                  <a:srgbClr val="6E6C6D"/>
                </a:solidFill>
                <a:effectLst/>
                <a:latin typeface="Ubuntu Condensed" panose="020B0506030602030204" pitchFamily="34" charset="0"/>
              </a:rPr>
            </a:br>
            <a:r>
              <a:rPr lang="nl-NL" b="0" i="0" dirty="0">
                <a:solidFill>
                  <a:srgbClr val="6E6C6D"/>
                </a:solidFill>
                <a:effectLst/>
                <a:latin typeface="Ubuntu Condensed" panose="020B0506030602030204" pitchFamily="34" charset="0"/>
              </a:rPr>
              <a:t>Dotterbloemgrasland: Van de talrijke kenmerkende soorten kunnen we vermelden: </a:t>
            </a:r>
            <a:r>
              <a:rPr lang="nl-NL" b="0" i="0" u="none" strike="noStrike" dirty="0">
                <a:solidFill>
                  <a:srgbClr val="EBA72C"/>
                </a:solidFill>
                <a:effectLst/>
                <a:latin typeface="Ubuntu Condensed" panose="020B0506030602030204" pitchFamily="34" charset="0"/>
                <a:hlinkClick r:id="rId3"/>
              </a:rPr>
              <a:t>Echte koekoeksbloem</a:t>
            </a:r>
            <a:r>
              <a:rPr lang="nl-NL" b="0" i="0" dirty="0">
                <a:solidFill>
                  <a:srgbClr val="6E6C6D"/>
                </a:solidFill>
                <a:effectLst/>
                <a:latin typeface="Ubuntu Condensed" panose="020B0506030602030204" pitchFamily="34" charset="0"/>
              </a:rPr>
              <a:t>, </a:t>
            </a:r>
            <a:r>
              <a:rPr lang="nl-NL" b="0" i="0" u="none" strike="noStrike" dirty="0">
                <a:solidFill>
                  <a:srgbClr val="EBA72C"/>
                </a:solidFill>
                <a:effectLst/>
                <a:latin typeface="Ubuntu Condensed" panose="020B0506030602030204" pitchFamily="34" charset="0"/>
                <a:hlinkClick r:id="rId4"/>
              </a:rPr>
              <a:t>Grote ratelaar</a:t>
            </a:r>
            <a:r>
              <a:rPr lang="nl-NL" b="0" i="0" dirty="0">
                <a:solidFill>
                  <a:srgbClr val="6E6C6D"/>
                </a:solidFill>
                <a:effectLst/>
                <a:latin typeface="Ubuntu Condensed" panose="020B0506030602030204" pitchFamily="34" charset="0"/>
              </a:rPr>
              <a:t>, </a:t>
            </a:r>
            <a:r>
              <a:rPr lang="nl-NL" b="0" i="0" u="none" strike="noStrike" dirty="0">
                <a:solidFill>
                  <a:srgbClr val="EBA72C"/>
                </a:solidFill>
                <a:effectLst/>
                <a:latin typeface="Ubuntu Condensed" panose="020B0506030602030204" pitchFamily="34" charset="0"/>
                <a:hlinkClick r:id="rId5"/>
              </a:rPr>
              <a:t>Brede orchis</a:t>
            </a:r>
            <a:r>
              <a:rPr lang="nl-NL" b="0" i="0" dirty="0">
                <a:solidFill>
                  <a:srgbClr val="6E6C6D"/>
                </a:solidFill>
                <a:effectLst/>
                <a:latin typeface="Ubuntu Condensed" panose="020B0506030602030204" pitchFamily="34" charset="0"/>
              </a:rPr>
              <a:t> en </a:t>
            </a:r>
            <a:r>
              <a:rPr lang="nl-NL" b="0" i="0" u="none" strike="noStrike" dirty="0" err="1">
                <a:solidFill>
                  <a:srgbClr val="EBA72C"/>
                </a:solidFill>
                <a:effectLst/>
                <a:latin typeface="Ubuntu Condensed" panose="020B0506030602030204" pitchFamily="34" charset="0"/>
                <a:hlinkClick r:id="rId6"/>
              </a:rPr>
              <a:t>Tweerijige</a:t>
            </a:r>
            <a:r>
              <a:rPr lang="nl-NL" b="0" i="0" u="none" strike="noStrike" dirty="0">
                <a:solidFill>
                  <a:srgbClr val="EBA72C"/>
                </a:solidFill>
                <a:effectLst/>
                <a:latin typeface="Ubuntu Condensed" panose="020B0506030602030204" pitchFamily="34" charset="0"/>
                <a:hlinkClick r:id="rId6"/>
              </a:rPr>
              <a:t> zegge</a:t>
            </a:r>
            <a:r>
              <a:rPr lang="nl-NL" b="0" i="0" dirty="0">
                <a:solidFill>
                  <a:srgbClr val="6E6C6D"/>
                </a:solidFill>
                <a:effectLst/>
                <a:latin typeface="Ubuntu Condensed" panose="020B0506030602030204" pitchFamily="34" charset="0"/>
              </a:rPr>
              <a:t>.</a:t>
            </a:r>
            <a:br>
              <a:rPr lang="nl-NL" b="0" i="0" dirty="0">
                <a:solidFill>
                  <a:srgbClr val="6E6C6D"/>
                </a:solidFill>
                <a:effectLst/>
                <a:latin typeface="Ubuntu Condensed" panose="020B0506030602030204" pitchFamily="34" charset="0"/>
              </a:rPr>
            </a:br>
            <a:br>
              <a:rPr lang="nl-NL" b="0" i="0" dirty="0">
                <a:solidFill>
                  <a:srgbClr val="6E6C6D"/>
                </a:solidFill>
                <a:effectLst/>
                <a:latin typeface="Ubuntu Condensed" panose="020B0506030602030204" pitchFamily="34" charset="0"/>
              </a:rPr>
            </a:br>
            <a:r>
              <a:rPr lang="nl-NL" b="0" i="0" dirty="0">
                <a:solidFill>
                  <a:srgbClr val="6E6C6D"/>
                </a:solidFill>
                <a:effectLst/>
                <a:latin typeface="Ubuntu Condensed" panose="020B0506030602030204" pitchFamily="34" charset="0"/>
              </a:rPr>
              <a:t>Tegenpool bestaat ook! </a:t>
            </a:r>
            <a:br>
              <a:rPr lang="nl-NL" b="0" i="0" dirty="0">
                <a:solidFill>
                  <a:srgbClr val="6E6C6D"/>
                </a:solidFill>
                <a:effectLst/>
                <a:latin typeface="Ubuntu Condensed" panose="020B0506030602030204" pitchFamily="34" charset="0"/>
              </a:rPr>
            </a:br>
            <a:r>
              <a:rPr lang="nl-NL" b="0" i="0" dirty="0">
                <a:solidFill>
                  <a:srgbClr val="333333"/>
                </a:solidFill>
                <a:effectLst/>
                <a:latin typeface="PT Sans" panose="020B0503020203020204" pitchFamily="34" charset="0"/>
              </a:rPr>
              <a:t>Droog schraalland omvat open, droge, laagproductieve, kruidenrijke, grazige vegetaties op droge </a:t>
            </a:r>
            <a:r>
              <a:rPr lang="nl-NL" b="0" i="0" dirty="0" err="1">
                <a:solidFill>
                  <a:srgbClr val="333333"/>
                </a:solidFill>
                <a:effectLst/>
                <a:latin typeface="PT Sans" panose="020B0503020203020204" pitchFamily="34" charset="0"/>
              </a:rPr>
              <a:t>lemige</a:t>
            </a:r>
            <a:r>
              <a:rPr lang="nl-NL" b="0" i="0" dirty="0">
                <a:solidFill>
                  <a:srgbClr val="333333"/>
                </a:solidFill>
                <a:effectLst/>
                <a:latin typeface="PT Sans" panose="020B0503020203020204" pitchFamily="34" charset="0"/>
              </a:rPr>
              <a:t> zandgronden, rivierduinen en op löss en kalk in het heuvelland. Het gaat zowel om stroomdalgraslanden (incl. zinkweiden) als </a:t>
            </a:r>
            <a:r>
              <a:rPr lang="nl-NL" b="0" i="0" dirty="0" err="1">
                <a:solidFill>
                  <a:srgbClr val="333333"/>
                </a:solidFill>
                <a:effectLst/>
                <a:latin typeface="PT Sans" panose="020B0503020203020204" pitchFamily="34" charset="0"/>
              </a:rPr>
              <a:t>heischrale</a:t>
            </a:r>
            <a:r>
              <a:rPr lang="nl-NL" b="0" i="0" dirty="0">
                <a:solidFill>
                  <a:srgbClr val="333333"/>
                </a:solidFill>
                <a:effectLst/>
                <a:latin typeface="PT Sans" panose="020B0503020203020204" pitchFamily="34" charset="0"/>
              </a:rPr>
              <a:t> graslanden en kalkgraslanden. Kalkgraslanden en zinkweiden zijn tot Zuid-Limburg beperkt.</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a:t>
            </a:fld>
            <a:endParaRPr lang="en-GB"/>
          </a:p>
        </p:txBody>
      </p:sp>
    </p:spTree>
    <p:extLst>
      <p:ext uri="{BB962C8B-B14F-4D97-AF65-F5344CB8AC3E}">
        <p14:creationId xmlns:p14="http://schemas.microsoft.com/office/powerpoint/2010/main" val="3867888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6E6C6D"/>
                </a:solidFill>
                <a:effectLst/>
                <a:latin typeface="Ubuntu Condensed" panose="020B0506030602030204" pitchFamily="34" charset="0"/>
              </a:rPr>
              <a:t>Blauwgraslanden zijn </a:t>
            </a:r>
            <a:r>
              <a:rPr lang="nl-NL" b="0" i="0" dirty="0" err="1">
                <a:solidFill>
                  <a:srgbClr val="6E6C6D"/>
                </a:solidFill>
                <a:effectLst/>
                <a:latin typeface="Ubuntu Condensed" panose="020B0506030602030204" pitchFamily="34" charset="0"/>
              </a:rPr>
              <a:t>onbemeste</a:t>
            </a:r>
            <a:r>
              <a:rPr lang="nl-NL" b="0" i="0" dirty="0">
                <a:solidFill>
                  <a:srgbClr val="6E6C6D"/>
                </a:solidFill>
                <a:effectLst/>
                <a:latin typeface="Ubuntu Condensed" panose="020B0506030602030204" pitchFamily="34" charset="0"/>
              </a:rPr>
              <a:t>, één keer per jaar gehooide graslanden die 's winters </a:t>
            </a:r>
            <a:r>
              <a:rPr lang="nl-NL" b="0" i="0" u="none" strike="noStrike" dirty="0">
                <a:solidFill>
                  <a:srgbClr val="EBA72C"/>
                </a:solidFill>
                <a:effectLst/>
                <a:latin typeface="Ubuntu Condensed" panose="020B0506030602030204" pitchFamily="34" charset="0"/>
                <a:hlinkClick r:id="rId3"/>
              </a:rPr>
              <a:t>plasdras</a:t>
            </a:r>
            <a:r>
              <a:rPr lang="nl-NL" b="0" i="0" dirty="0">
                <a:solidFill>
                  <a:srgbClr val="6E6C6D"/>
                </a:solidFill>
                <a:effectLst/>
                <a:latin typeface="Ubuntu Condensed" panose="020B0506030602030204" pitchFamily="34" charset="0"/>
              </a:rPr>
              <a:t> staan en 's zomers oppervlakkig uitdrogen. Ze danken hun naam aan de aspectbepalende blauwachtige kleur door de aanwezigheid van soorten als Pijpenstrootje, Blauwe zegge, Zeegroene zegge, Blonde zegge, Tandjesgras en Blauwe knoop. Blauwgraslanden kunnen echter ook bruin ogen door de aanwezigheid van mossen en soorten als Biezenknoppen. Vertegenwoordigers op minerale bodems zijn veel bloemrijker dan hun tegenhangers op meer venige bodem.</a:t>
            </a:r>
            <a:br>
              <a:rPr lang="nl-NL" b="0" i="0" dirty="0">
                <a:solidFill>
                  <a:srgbClr val="6E6C6D"/>
                </a:solidFill>
                <a:effectLst/>
                <a:latin typeface="Ubuntu Condensed" panose="020B0506030602030204" pitchFamily="34" charset="0"/>
              </a:rPr>
            </a:br>
            <a:br>
              <a:rPr lang="nl-NL" b="0" i="0" dirty="0">
                <a:solidFill>
                  <a:srgbClr val="6E6C6D"/>
                </a:solidFill>
                <a:effectLst/>
                <a:latin typeface="Ubuntu Condensed" panose="020B0506030602030204" pitchFamily="34" charset="0"/>
              </a:rPr>
            </a:br>
            <a:r>
              <a:rPr lang="nl-NL" b="1" i="0" dirty="0">
                <a:solidFill>
                  <a:srgbClr val="6E6C6D"/>
                </a:solidFill>
                <a:effectLst/>
                <a:latin typeface="Ubuntu Condensed" panose="020B0506030602030204" pitchFamily="34" charset="0"/>
              </a:rPr>
              <a:t>1) de blauwgraslanden met baserijke kwel </a:t>
            </a:r>
            <a:r>
              <a:rPr lang="nl-NL" b="0" i="0" dirty="0">
                <a:solidFill>
                  <a:srgbClr val="6E6C6D"/>
                </a:solidFill>
                <a:effectLst/>
                <a:latin typeface="Ubuntu Condensed" panose="020B0506030602030204" pitchFamily="34" charset="0"/>
              </a:rPr>
              <a:t>(6410_vo). Het betreft vegetatie met als kenmerkende soorten Spaanse ruiter, Blonde zegge, </a:t>
            </a:r>
            <a:r>
              <a:rPr lang="nl-NL" b="0" i="0" dirty="0" err="1">
                <a:solidFill>
                  <a:srgbClr val="6E6C6D"/>
                </a:solidFill>
                <a:effectLst/>
                <a:latin typeface="Ubuntu Condensed" panose="020B0506030602030204" pitchFamily="34" charset="0"/>
              </a:rPr>
              <a:t>Vlozegge</a:t>
            </a:r>
            <a:r>
              <a:rPr lang="nl-NL" b="0" i="0" dirty="0">
                <a:solidFill>
                  <a:srgbClr val="6E6C6D"/>
                </a:solidFill>
                <a:effectLst/>
                <a:latin typeface="Ubuntu Condensed" panose="020B0506030602030204" pitchFamily="34" charset="0"/>
              </a:rPr>
              <a:t>, Gele zegge, Zeegroene zegge, Schubzegge, Bevertjes, Teer guichelheil, Bosorchis, Moeraswespenorchis en Grote </a:t>
            </a:r>
            <a:r>
              <a:rPr lang="nl-NL" b="0" i="0" dirty="0" err="1">
                <a:solidFill>
                  <a:srgbClr val="6E6C6D"/>
                </a:solidFill>
                <a:effectLst/>
                <a:latin typeface="Ubuntu Condensed" panose="020B0506030602030204" pitchFamily="34" charset="0"/>
              </a:rPr>
              <a:t>muggenochis</a:t>
            </a:r>
            <a:r>
              <a:rPr lang="nl-NL" b="0" i="0" dirty="0">
                <a:solidFill>
                  <a:srgbClr val="6E6C6D"/>
                </a:solidFill>
                <a:effectLst/>
                <a:latin typeface="Ubuntu Condensed" panose="020B0506030602030204" pitchFamily="34" charset="0"/>
              </a:rPr>
              <a:t>.</a:t>
            </a:r>
          </a:p>
          <a:p>
            <a:pPr algn="l"/>
            <a:r>
              <a:rPr lang="nl-NL" b="1" i="0" dirty="0">
                <a:solidFill>
                  <a:srgbClr val="6E6C6D"/>
                </a:solidFill>
                <a:effectLst/>
                <a:latin typeface="Ubuntu Condensed" panose="020B0506030602030204" pitchFamily="34" charset="0"/>
              </a:rPr>
              <a:t>2) de blauwgraslanden op (zwak) zure bodems</a:t>
            </a:r>
            <a:r>
              <a:rPr lang="nl-NL" b="0" i="0" dirty="0">
                <a:solidFill>
                  <a:srgbClr val="6E6C6D"/>
                </a:solidFill>
                <a:effectLst/>
                <a:latin typeface="Ubuntu Condensed" panose="020B0506030602030204" pitchFamily="34" charset="0"/>
              </a:rPr>
              <a:t> (6410_ve). Het zijn graslanden met als kenmerkende soorten Kranskarwij, Kleine schorseneer, Klimopklokje en Klein glidkruid. Graslanden met de combinatie van Klein glidkruid en </a:t>
            </a:r>
            <a:r>
              <a:rPr lang="nl-NL" b="0" i="0" dirty="0" err="1">
                <a:solidFill>
                  <a:srgbClr val="6E6C6D"/>
                </a:solidFill>
                <a:effectLst/>
                <a:latin typeface="Ubuntu Condensed" panose="020B0506030602030204" pitchFamily="34" charset="0"/>
              </a:rPr>
              <a:t>Veldrus</a:t>
            </a:r>
            <a:r>
              <a:rPr lang="nl-NL" b="0" i="0" dirty="0">
                <a:solidFill>
                  <a:srgbClr val="6E6C6D"/>
                </a:solidFill>
                <a:effectLst/>
                <a:latin typeface="Ubuntu Condensed" panose="020B0506030602030204" pitchFamily="34" charset="0"/>
              </a:rPr>
              <a:t> de zogenaamde </a:t>
            </a:r>
            <a:r>
              <a:rPr lang="nl-NL" b="0" i="0" dirty="0" err="1">
                <a:solidFill>
                  <a:srgbClr val="6E6C6D"/>
                </a:solidFill>
                <a:effectLst/>
                <a:latin typeface="Ubuntu Condensed" panose="020B0506030602030204" pitchFamily="34" charset="0"/>
              </a:rPr>
              <a:t>veldrusassociatie</a:t>
            </a:r>
            <a:r>
              <a:rPr lang="nl-NL" b="0" i="0" dirty="0">
                <a:solidFill>
                  <a:srgbClr val="6E6C6D"/>
                </a:solidFill>
                <a:effectLst/>
                <a:latin typeface="Ubuntu Condensed" panose="020B0506030602030204" pitchFamily="34" charset="0"/>
              </a:rPr>
              <a:t> behoren ook hiertoe. Deze </a:t>
            </a:r>
            <a:r>
              <a:rPr lang="nl-NL" b="0" i="0" dirty="0" err="1">
                <a:solidFill>
                  <a:srgbClr val="6E6C6D"/>
                </a:solidFill>
                <a:effectLst/>
                <a:latin typeface="Ubuntu Condensed" panose="020B0506030602030204" pitchFamily="34" charset="0"/>
              </a:rPr>
              <a:t>veldrusgraslanden</a:t>
            </a:r>
            <a:r>
              <a:rPr lang="nl-NL" b="0" i="0" dirty="0">
                <a:solidFill>
                  <a:srgbClr val="6E6C6D"/>
                </a:solidFill>
                <a:effectLst/>
                <a:latin typeface="Ubuntu Condensed" panose="020B0506030602030204" pitchFamily="34" charset="0"/>
              </a:rPr>
              <a:t> waren één van de typische vegetaties in de historische </a:t>
            </a:r>
            <a:r>
              <a:rPr lang="nl-NL" b="0" i="0" dirty="0" err="1">
                <a:solidFill>
                  <a:srgbClr val="6E6C6D"/>
                </a:solidFill>
                <a:effectLst/>
                <a:latin typeface="Ubuntu Condensed" panose="020B0506030602030204" pitchFamily="34" charset="0"/>
              </a:rPr>
              <a:t>wastines</a:t>
            </a:r>
            <a:r>
              <a:rPr lang="nl-NL" b="0" i="0" dirty="0">
                <a:solidFill>
                  <a:srgbClr val="6E6C6D"/>
                </a:solidFill>
                <a:effectLst/>
                <a:latin typeface="Ubuntu Condensed" panose="020B0506030602030204" pitchFamily="34" charset="0"/>
              </a:rPr>
              <a:t>, de gronden buiten het eigenlijke landbouwareaal die een gemeenschappelijk, extensief gebruik kenden.</a:t>
            </a:r>
          </a:p>
          <a:p>
            <a:pPr algn="l">
              <a:buFont typeface="Arial" panose="020B0604020202020204" pitchFamily="34" charset="0"/>
              <a:buNone/>
            </a:pPr>
            <a:br>
              <a:rPr lang="nl-NL" b="0" i="0" dirty="0">
                <a:solidFill>
                  <a:srgbClr val="6E6C6D"/>
                </a:solidFill>
                <a:effectLst/>
                <a:latin typeface="Ubuntu Condensed" panose="020B0506030602030204" pitchFamily="34" charset="0"/>
              </a:rPr>
            </a:br>
            <a:r>
              <a:rPr lang="nl-NL" b="0" i="0" dirty="0">
                <a:solidFill>
                  <a:srgbClr val="6E6C6D"/>
                </a:solidFill>
                <a:effectLst/>
                <a:latin typeface="Ubuntu Condensed" panose="020B0506030602030204" pitchFamily="34" charset="0"/>
              </a:rPr>
              <a:t>Gevaar </a:t>
            </a:r>
            <a:br>
              <a:rPr lang="nl-NL" b="0" i="0" dirty="0">
                <a:solidFill>
                  <a:srgbClr val="6E6C6D"/>
                </a:solidFill>
                <a:effectLst/>
                <a:latin typeface="Ubuntu Condensed" panose="020B0506030602030204" pitchFamily="34" charset="0"/>
              </a:rPr>
            </a:br>
            <a:r>
              <a:rPr lang="nl-NL" b="0" i="0" dirty="0">
                <a:solidFill>
                  <a:srgbClr val="6E6C6D"/>
                </a:solidFill>
                <a:effectLst/>
                <a:latin typeface="Ubuntu Condensed" panose="020B0506030602030204" pitchFamily="34" charset="0"/>
              </a:rPr>
              <a:t>Elke verstoring van de delicate waterhuishouding door drainage, algemene ontwatering, verminderde aanvoer van basenrijk grondwater, verhoogde invloed van zuur regenwater of overstroming met voedselrijk water, leidt snel tot een achteruitgang van de typische soorten. Het habitattype is zeer kwetsbaar voor eutrofiëring. Dit leidt snel tot het ontstaan van soortenarme begroeiingen met dominantie van grassen zoals Pijpenstrootje, Moerasstruisgras of Gestreepte witbol. Zonder jaarlijks of regelmatig maaibeheer evolueren deze vegetaties naar bloemrijke ruigten met Moerasspirea (habitattype 6430) of Hennegras en op langere termijn naar struweel en bos.</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6</a:t>
            </a:fld>
            <a:endParaRPr lang="en-GB"/>
          </a:p>
        </p:txBody>
      </p:sp>
    </p:spTree>
    <p:extLst>
      <p:ext uri="{BB962C8B-B14F-4D97-AF65-F5344CB8AC3E}">
        <p14:creationId xmlns:p14="http://schemas.microsoft.com/office/powerpoint/2010/main" val="2763822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6E6C6D"/>
                </a:solidFill>
                <a:effectLst/>
                <a:latin typeface="Ubuntu Condensed" panose="020B0506030602030204" pitchFamily="34" charset="0"/>
              </a:rPr>
              <a:t>In de kustduinen vind je graslandtypes die nergens anders voorkomen. Het gaat over de </a:t>
            </a:r>
            <a:r>
              <a:rPr lang="nl-NL" b="0" i="0" dirty="0" err="1">
                <a:solidFill>
                  <a:srgbClr val="6E6C6D"/>
                </a:solidFill>
                <a:effectLst/>
                <a:latin typeface="Ubuntu Condensed" panose="020B0506030602030204" pitchFamily="34" charset="0"/>
              </a:rPr>
              <a:t>mosduin"graslanden</a:t>
            </a:r>
            <a:r>
              <a:rPr lang="nl-NL" b="0" i="0" dirty="0">
                <a:solidFill>
                  <a:srgbClr val="6E6C6D"/>
                </a:solidFill>
                <a:effectLst/>
                <a:latin typeface="Ubuntu Condensed" panose="020B0506030602030204" pitchFamily="34" charset="0"/>
              </a:rPr>
              <a:t>" en de droge kalkrijke duingraslanden. De vochtige graslanden in duinen kan je beschouwen als kalkrijke dotterbloemgraslanden. Natuurlijk zijn er aan de kust ook graslandtypes die ook in het binnenland voorkomen. Zie hiervoor bij de graslanden op voedselarme en voedselrijke bodems.</a:t>
            </a:r>
            <a:br>
              <a:rPr lang="nl-NL" b="0" i="0" dirty="0">
                <a:solidFill>
                  <a:srgbClr val="6E6C6D"/>
                </a:solidFill>
                <a:effectLst/>
                <a:latin typeface="Ubuntu Condensed" panose="020B0506030602030204" pitchFamily="34" charset="0"/>
              </a:rPr>
            </a:br>
            <a:br>
              <a:rPr lang="nl-NL" b="0" i="0" dirty="0">
                <a:solidFill>
                  <a:srgbClr val="6E6C6D"/>
                </a:solidFill>
                <a:effectLst/>
                <a:latin typeface="Ubuntu Condensed" panose="020B0506030602030204" pitchFamily="34" charset="0"/>
              </a:rPr>
            </a:br>
            <a:r>
              <a:rPr lang="nl-NL" b="0" i="0" dirty="0" err="1">
                <a:solidFill>
                  <a:srgbClr val="6E6C6D"/>
                </a:solidFill>
                <a:effectLst/>
                <a:latin typeface="Ubuntu Condensed" panose="020B0506030602030204" pitchFamily="34" charset="0"/>
              </a:rPr>
              <a:t>Mosduin"grasland</a:t>
            </a:r>
            <a:r>
              <a:rPr lang="nl-NL" b="0" i="0" dirty="0">
                <a:solidFill>
                  <a:srgbClr val="6E6C6D"/>
                </a:solidFill>
                <a:effectLst/>
                <a:latin typeface="Ubuntu Condensed" panose="020B0506030602030204" pitchFamily="34" charset="0"/>
              </a:rPr>
              <a:t>" komt in de kustduinen voor op kalkrijk zand, dat nog wel beweeglijk is. Maar er komen geen </a:t>
            </a:r>
            <a:r>
              <a:rPr lang="nl-NL" b="0" i="0" dirty="0" err="1">
                <a:solidFill>
                  <a:srgbClr val="6E6C6D"/>
                </a:solidFill>
                <a:effectLst/>
                <a:latin typeface="Ubuntu Condensed" panose="020B0506030602030204" pitchFamily="34" charset="0"/>
              </a:rPr>
              <a:t>overstuivingen</a:t>
            </a:r>
            <a:r>
              <a:rPr lang="nl-NL" b="0" i="0" dirty="0">
                <a:solidFill>
                  <a:srgbClr val="6E6C6D"/>
                </a:solidFill>
                <a:effectLst/>
                <a:latin typeface="Ubuntu Condensed" panose="020B0506030602030204" pitchFamily="34" charset="0"/>
              </a:rPr>
              <a:t> of </a:t>
            </a:r>
            <a:r>
              <a:rPr lang="nl-NL" b="0" i="0" dirty="0" err="1">
                <a:solidFill>
                  <a:srgbClr val="6E6C6D"/>
                </a:solidFill>
                <a:effectLst/>
                <a:latin typeface="Ubuntu Condensed" panose="020B0506030602030204" pitchFamily="34" charset="0"/>
              </a:rPr>
              <a:t>uitstuivingen</a:t>
            </a:r>
            <a:r>
              <a:rPr lang="nl-NL" b="0" i="0" dirty="0">
                <a:solidFill>
                  <a:srgbClr val="6E6C6D"/>
                </a:solidFill>
                <a:effectLst/>
                <a:latin typeface="Ubuntu Condensed" panose="020B0506030602030204" pitchFamily="34" charset="0"/>
              </a:rPr>
              <a:t> door de wind meer voor van meer dan 10 cm diepte. Het is dus een pioniersvegetatie die plaatselijk optreedt. Het uitzicht is uiterst schraal en kort : van een grasland is nog amper sprake, maar de moslaag is meestal wel goed ontwikkeld. Kenmerkende soorten zijn bv. </a:t>
            </a:r>
            <a:r>
              <a:rPr lang="nl-NL" b="0" i="0" dirty="0" err="1">
                <a:solidFill>
                  <a:srgbClr val="6E6C6D"/>
                </a:solidFill>
                <a:effectLst/>
                <a:latin typeface="Ubuntu Condensed" panose="020B0506030602030204" pitchFamily="34" charset="0"/>
              </a:rPr>
              <a:t>Zanddoddegras</a:t>
            </a:r>
            <a:r>
              <a:rPr lang="nl-NL" b="0" i="0" dirty="0">
                <a:solidFill>
                  <a:srgbClr val="6E6C6D"/>
                </a:solidFill>
                <a:effectLst/>
                <a:latin typeface="Ubuntu Condensed" panose="020B0506030602030204" pitchFamily="34" charset="0"/>
              </a:rPr>
              <a:t>, Kleverige reigersbek en Groot duinsterretje.</a:t>
            </a:r>
            <a:br>
              <a:rPr lang="nl-NL" b="0" i="0" dirty="0">
                <a:solidFill>
                  <a:srgbClr val="6E6C6D"/>
                </a:solidFill>
                <a:effectLst/>
                <a:latin typeface="Ubuntu Condensed" panose="020B0506030602030204" pitchFamily="34" charset="0"/>
              </a:rPr>
            </a:br>
            <a:br>
              <a:rPr lang="nl-NL" b="0" i="0" dirty="0">
                <a:solidFill>
                  <a:srgbClr val="6E6C6D"/>
                </a:solidFill>
                <a:effectLst/>
                <a:latin typeface="Ubuntu Condensed" panose="020B0506030602030204" pitchFamily="34" charset="0"/>
              </a:rPr>
            </a:br>
            <a:r>
              <a:rPr lang="nl-NL" b="0" i="0" dirty="0">
                <a:solidFill>
                  <a:srgbClr val="6E6C6D"/>
                </a:solidFill>
                <a:effectLst/>
                <a:latin typeface="Ubuntu Condensed" panose="020B0506030602030204" pitchFamily="34" charset="0"/>
              </a:rPr>
              <a:t>De droge kalkrijke duingraslanden hebben een gelijkenis in soorten met de eigenlijke kalkgraslanden. Zo vind je op beide graslandtypes bv. het Geel zonneroosje. De kalkrijkdom is te danken aan brokjes schelpen en door de kalk zijn deze graslanden allicht de soortenrijke van Vlaanderen. Kenmerkende soorten zijn bv. Nachtsilene, Driedistel en Duinroosje. </a:t>
            </a:r>
            <a:br>
              <a:rPr lang="nl-NL" b="0" i="0" dirty="0">
                <a:solidFill>
                  <a:srgbClr val="6E6C6D"/>
                </a:solidFill>
                <a:effectLst/>
                <a:latin typeface="Ubuntu Condensed" panose="020B0506030602030204" pitchFamily="34" charset="0"/>
              </a:rPr>
            </a:br>
            <a:br>
              <a:rPr lang="nl-NL" b="0" i="0" dirty="0">
                <a:solidFill>
                  <a:srgbClr val="6E6C6D"/>
                </a:solidFill>
                <a:effectLst/>
                <a:latin typeface="Ubuntu Condensed" panose="020B0506030602030204" pitchFamily="34" charset="0"/>
              </a:rPr>
            </a:br>
            <a:r>
              <a:rPr lang="nl-NL" b="0" i="0" dirty="0">
                <a:solidFill>
                  <a:srgbClr val="6E6C6D"/>
                </a:solidFill>
                <a:effectLst/>
                <a:latin typeface="Ubuntu Condensed" panose="020B0506030602030204" pitchFamily="34" charset="0"/>
              </a:rPr>
              <a:t>Dotterbloemgraslanden zijn vooral drassige, gemaaide hooilanden al of niet met </a:t>
            </a:r>
            <a:r>
              <a:rPr lang="nl-NL" b="0" i="0" dirty="0" err="1">
                <a:solidFill>
                  <a:srgbClr val="6E6C6D"/>
                </a:solidFill>
                <a:effectLst/>
                <a:latin typeface="Ubuntu Condensed" panose="020B0506030602030204" pitchFamily="34" charset="0"/>
              </a:rPr>
              <a:t>nabeweiding</a:t>
            </a:r>
            <a:r>
              <a:rPr lang="nl-NL" b="0" i="0" dirty="0">
                <a:solidFill>
                  <a:srgbClr val="6E6C6D"/>
                </a:solidFill>
                <a:effectLst/>
                <a:latin typeface="Ubuntu Condensed" panose="020B0506030602030204" pitchFamily="34" charset="0"/>
              </a:rPr>
              <a:t>. Er is steeds invloed van het grondwater, dat min of meer kalkrijk is, maar zeker niet uitgesproken zuur. De bodem is vrij voedselrijk en gewoonlijk groeien de planten weelderig met talrijke, mooie bloemen. Het Dottergrasland is sterk achteruitgegaan in Vlaanderen en heeft een duidelijke natuurbehoudswaarde. Van de talrijke kenmerkende soorten kunnen we vermelden: </a:t>
            </a:r>
            <a:r>
              <a:rPr lang="nl-NL" b="0" i="0" u="none" strike="noStrike" dirty="0">
                <a:solidFill>
                  <a:srgbClr val="EBA72C"/>
                </a:solidFill>
                <a:effectLst/>
                <a:latin typeface="Ubuntu Condensed" panose="020B0506030602030204" pitchFamily="34" charset="0"/>
                <a:hlinkClick r:id="rId3"/>
              </a:rPr>
              <a:t>Echte koekoeksbloem</a:t>
            </a:r>
            <a:r>
              <a:rPr lang="nl-NL" b="0" i="0" dirty="0">
                <a:solidFill>
                  <a:srgbClr val="6E6C6D"/>
                </a:solidFill>
                <a:effectLst/>
                <a:latin typeface="Ubuntu Condensed" panose="020B0506030602030204" pitchFamily="34" charset="0"/>
              </a:rPr>
              <a:t>, </a:t>
            </a:r>
            <a:r>
              <a:rPr lang="nl-NL" b="0" i="0" u="none" strike="noStrike" dirty="0">
                <a:solidFill>
                  <a:srgbClr val="EBA72C"/>
                </a:solidFill>
                <a:effectLst/>
                <a:latin typeface="Ubuntu Condensed" panose="020B0506030602030204" pitchFamily="34" charset="0"/>
                <a:hlinkClick r:id="rId4"/>
              </a:rPr>
              <a:t>Grote ratelaar</a:t>
            </a:r>
            <a:r>
              <a:rPr lang="nl-NL" b="0" i="0" dirty="0">
                <a:solidFill>
                  <a:srgbClr val="6E6C6D"/>
                </a:solidFill>
                <a:effectLst/>
                <a:latin typeface="Ubuntu Condensed" panose="020B0506030602030204" pitchFamily="34" charset="0"/>
              </a:rPr>
              <a:t>, </a:t>
            </a:r>
            <a:r>
              <a:rPr lang="nl-NL" b="0" i="0" u="none" strike="noStrike" dirty="0">
                <a:solidFill>
                  <a:srgbClr val="EBA72C"/>
                </a:solidFill>
                <a:effectLst/>
                <a:latin typeface="Ubuntu Condensed" panose="020B0506030602030204" pitchFamily="34" charset="0"/>
                <a:hlinkClick r:id="rId5"/>
              </a:rPr>
              <a:t>Brede orchis</a:t>
            </a:r>
            <a:r>
              <a:rPr lang="nl-NL" b="0" i="0" dirty="0">
                <a:solidFill>
                  <a:srgbClr val="6E6C6D"/>
                </a:solidFill>
                <a:effectLst/>
                <a:latin typeface="Ubuntu Condensed" panose="020B0506030602030204" pitchFamily="34" charset="0"/>
              </a:rPr>
              <a:t> en </a:t>
            </a:r>
            <a:r>
              <a:rPr lang="nl-NL" b="0" i="0" u="none" strike="noStrike" dirty="0" err="1">
                <a:solidFill>
                  <a:srgbClr val="EBA72C"/>
                </a:solidFill>
                <a:effectLst/>
                <a:latin typeface="Ubuntu Condensed" panose="020B0506030602030204" pitchFamily="34" charset="0"/>
                <a:hlinkClick r:id="rId6"/>
              </a:rPr>
              <a:t>Tweerijige</a:t>
            </a:r>
            <a:r>
              <a:rPr lang="nl-NL" b="0" i="0" u="none" strike="noStrike" dirty="0">
                <a:solidFill>
                  <a:srgbClr val="EBA72C"/>
                </a:solidFill>
                <a:effectLst/>
                <a:latin typeface="Ubuntu Condensed" panose="020B0506030602030204" pitchFamily="34" charset="0"/>
                <a:hlinkClick r:id="rId6"/>
              </a:rPr>
              <a:t> zegge</a:t>
            </a:r>
            <a:r>
              <a:rPr lang="nl-NL" b="0" i="0" dirty="0">
                <a:solidFill>
                  <a:srgbClr val="6E6C6D"/>
                </a:solidFill>
                <a:effectLst/>
                <a:latin typeface="Ubuntu Condensed" panose="020B0506030602030204" pitchFamily="34" charset="0"/>
              </a:rPr>
              <a:t>.</a:t>
            </a: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7</a:t>
            </a:fld>
            <a:endParaRPr lang="en-GB"/>
          </a:p>
        </p:txBody>
      </p:sp>
    </p:spTree>
    <p:extLst>
      <p:ext uri="{BB962C8B-B14F-4D97-AF65-F5344CB8AC3E}">
        <p14:creationId xmlns:p14="http://schemas.microsoft.com/office/powerpoint/2010/main" val="4004074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0000"/>
                </a:solidFill>
                <a:effectLst/>
                <a:latin typeface="Source Sans Pro" panose="020B0503030403020204" pitchFamily="34" charset="0"/>
              </a:rPr>
              <a:t>Kruiden- en faunarijk grasland omvat graslanden die kruidenrijk zijn, maar niet tot de schraallanden, vochtig hooiland, zilt grasland en overstromingsgrasland of glanshaverhooiland behoren. De vegetatie kan behoren tot allerlei verbonden van graslandvegetaties; </a:t>
            </a:r>
            <a:r>
              <a:rPr lang="nl-NL" b="0" i="0" dirty="0" err="1">
                <a:solidFill>
                  <a:srgbClr val="000000"/>
                </a:solidFill>
                <a:effectLst/>
                <a:latin typeface="Source Sans Pro" panose="020B0503030403020204" pitchFamily="34" charset="0"/>
              </a:rPr>
              <a:t>ondermeer</a:t>
            </a:r>
            <a:r>
              <a:rPr lang="nl-NL" b="0" i="0" dirty="0">
                <a:solidFill>
                  <a:srgbClr val="000000"/>
                </a:solidFill>
                <a:effectLst/>
                <a:latin typeface="Source Sans Pro" panose="020B0503030403020204" pitchFamily="34" charset="0"/>
              </a:rPr>
              <a:t> kamgrasvegetaties of de meer algemene witbolgraslanden. Diverse soorten ruigte en struweel kunnen in dit grasland voorkomen. Het grasland wordt meestal extensief beweid of gehooid en niet of slechts licht bemest.</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8</a:t>
            </a:fld>
            <a:endParaRPr lang="en-GB"/>
          </a:p>
        </p:txBody>
      </p:sp>
    </p:spTree>
    <p:extLst>
      <p:ext uri="{BB962C8B-B14F-4D97-AF65-F5344CB8AC3E}">
        <p14:creationId xmlns:p14="http://schemas.microsoft.com/office/powerpoint/2010/main" val="162309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None/>
            </a:pPr>
            <a:r>
              <a:rPr lang="nl-NL" b="0" i="0" dirty="0">
                <a:solidFill>
                  <a:srgbClr val="333333"/>
                </a:solidFill>
                <a:effectLst/>
                <a:latin typeface="PT Sans" panose="020B0503020203020204" pitchFamily="34" charset="0"/>
              </a:rPr>
              <a:t>Bij inklinken kan de bodem minder water bergen en bovendien is het vermogen van capillaire opstijging van water sterk verminderd. Ook bij vrij hoge grondwaterstanden en bij hoge waterstanden in de omringende sloten, treedt in droge perioden in de graslanden dan sterke uitdroging op. Deze uitdroging bespoedigt de afbraak van organisch materiaal, waardoor de </a:t>
            </a:r>
            <a:r>
              <a:rPr lang="nl-NL" b="0" i="0" dirty="0" err="1">
                <a:solidFill>
                  <a:srgbClr val="333333"/>
                </a:solidFill>
                <a:effectLst/>
                <a:latin typeface="PT Sans" panose="020B0503020203020204" pitchFamily="34" charset="0"/>
              </a:rPr>
              <a:t>veraarding</a:t>
            </a:r>
            <a:r>
              <a:rPr lang="nl-NL" b="0" i="0" dirty="0">
                <a:solidFill>
                  <a:srgbClr val="333333"/>
                </a:solidFill>
                <a:effectLst/>
                <a:latin typeface="PT Sans" panose="020B0503020203020204" pitchFamily="34" charset="0"/>
              </a:rPr>
              <a:t> almaar verder blijft doorzetten.</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9</a:t>
            </a:fld>
            <a:endParaRPr lang="en-GB"/>
          </a:p>
        </p:txBody>
      </p:sp>
    </p:spTree>
    <p:extLst>
      <p:ext uri="{BB962C8B-B14F-4D97-AF65-F5344CB8AC3E}">
        <p14:creationId xmlns:p14="http://schemas.microsoft.com/office/powerpoint/2010/main" val="3971103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Pinksterbloem</a:t>
            </a:r>
            <a:br>
              <a:rPr lang="nl-NL" dirty="0"/>
            </a:br>
            <a:br>
              <a:rPr lang="nl-NL" dirty="0"/>
            </a:br>
            <a:r>
              <a:rPr lang="nl-NL" b="0" i="0" dirty="0">
                <a:solidFill>
                  <a:srgbClr val="202122"/>
                </a:solidFill>
                <a:effectLst/>
                <a:latin typeface="Arial" panose="020B0604020202020204" pitchFamily="34" charset="0"/>
              </a:rPr>
              <a:t>De soort kan tot 50 cm hoog worden. De plant heeft een </a:t>
            </a:r>
            <a:r>
              <a:rPr lang="nl-NL" b="0" i="0" u="none" strike="noStrike" dirty="0">
                <a:solidFill>
                  <a:srgbClr val="0645AD"/>
                </a:solidFill>
                <a:effectLst/>
                <a:latin typeface="Arial" panose="020B0604020202020204" pitchFamily="34" charset="0"/>
                <a:hlinkClick r:id="rId3" tooltip="Bladrozet"/>
              </a:rPr>
              <a:t>bladrozet</a:t>
            </a:r>
            <a:r>
              <a:rPr lang="nl-NL" b="0" i="0" dirty="0">
                <a:solidFill>
                  <a:srgbClr val="202122"/>
                </a:solidFill>
                <a:effectLst/>
                <a:latin typeface="Arial" panose="020B0604020202020204" pitchFamily="34" charset="0"/>
              </a:rPr>
              <a:t>. De stengel is hol en rond. De </a:t>
            </a:r>
            <a:r>
              <a:rPr lang="nl-NL" b="0" i="0" u="none" strike="noStrike" dirty="0">
                <a:solidFill>
                  <a:srgbClr val="0645AD"/>
                </a:solidFill>
                <a:effectLst/>
                <a:latin typeface="Arial" panose="020B0604020202020204" pitchFamily="34" charset="0"/>
                <a:hlinkClick r:id="rId4" tooltip="Blad"/>
              </a:rPr>
              <a:t>bladeren</a:t>
            </a:r>
            <a:r>
              <a:rPr lang="nl-NL" b="0" i="0" dirty="0">
                <a:solidFill>
                  <a:srgbClr val="202122"/>
                </a:solidFill>
                <a:effectLst/>
                <a:latin typeface="Arial" panose="020B0604020202020204" pitchFamily="34" charset="0"/>
              </a:rPr>
              <a:t> zijn samengesteld. De deelblaadjes van het bladrozet zijn kort en breed en vaak bochtig getand. De stengelbladeren zijn smal en lang. De vrucht is een </a:t>
            </a:r>
            <a:r>
              <a:rPr lang="nl-NL" b="0" i="0" u="none" strike="noStrike" dirty="0">
                <a:solidFill>
                  <a:srgbClr val="0645AD"/>
                </a:solidFill>
                <a:effectLst/>
                <a:latin typeface="Arial" panose="020B0604020202020204" pitchFamily="34" charset="0"/>
                <a:hlinkClick r:id="rId5" tooltip="Hauw"/>
              </a:rPr>
              <a:t>hauw</a:t>
            </a:r>
            <a:r>
              <a:rPr lang="nl-NL" b="0" i="0" dirty="0">
                <a:solidFill>
                  <a:srgbClr val="202122"/>
                </a:solidFill>
                <a:effectLst/>
                <a:latin typeface="Arial" panose="020B0604020202020204" pitchFamily="34" charset="0"/>
              </a:rPr>
              <a:t>. Deze zijn bij de pinksterbloem smal en maximaal 5,5 cm lang. </a:t>
            </a:r>
            <a:r>
              <a:rPr lang="nl-NL" b="0" i="0" dirty="0">
                <a:solidFill>
                  <a:srgbClr val="202124"/>
                </a:solidFill>
                <a:effectLst/>
                <a:latin typeface="arial" panose="020B0604020202020204" pitchFamily="34" charset="0"/>
              </a:rPr>
              <a:t>De jonge bladeren, bloemknoppen en bloemen kun je allemaal gebruiken. Ze hebben een pittige smaak en gaan goed in boters, salades, soepen, in sauzen en bij vis.</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10</a:t>
            </a:fld>
            <a:endParaRPr lang="en-GB"/>
          </a:p>
        </p:txBody>
      </p:sp>
    </p:spTree>
    <p:extLst>
      <p:ext uri="{BB962C8B-B14F-4D97-AF65-F5344CB8AC3E}">
        <p14:creationId xmlns:p14="http://schemas.microsoft.com/office/powerpoint/2010/main" val="772937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21-6-2022</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21-6-2022</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21-6-2022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21-6-2022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21-6-2022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21-6-2022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21-6-2022</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21-6-2022</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21-6-2022</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21-6-2022</a:t>
            </a:fld>
            <a:endParaRPr lang="en-GB"/>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21-6-2022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a:solidFill>
                    <a:schemeClr val="tx1"/>
                  </a:solidFill>
                  <a:latin typeface="+mn-lt"/>
                  <a:ea typeface="+mn-ea"/>
                  <a:cs typeface="+mn-cs"/>
                </a:rPr>
                <a:t>Eerste</a:t>
              </a:r>
              <a:r>
                <a:rPr lang="nl-NL" noProof="0"/>
                <a:t> niveau</a:t>
              </a:r>
            </a:p>
            <a:p>
              <a:pPr marL="501750" lvl="1" indent="-285750">
                <a:buFont typeface="Arial" panose="020B0604020202020204" pitchFamily="34" charset="0"/>
                <a:buChar char="-"/>
              </a:pPr>
              <a:r>
                <a:rPr lang="nl-NL" noProof="0"/>
                <a:t>Tweede niveau</a:t>
              </a:r>
            </a:p>
            <a:p>
              <a:pPr marL="648000" lvl="2" indent="-216000">
                <a:buFont typeface="Arial" panose="020B0604020202020204" pitchFamily="34" charset="0"/>
                <a:buChar char="-"/>
              </a:pPr>
              <a:r>
                <a:rPr lang="nl-NL" noProof="0"/>
                <a:t>Derde niveau</a:t>
              </a:r>
            </a:p>
            <a:p>
              <a:pPr marL="0" lvl="3"/>
              <a:r>
                <a:rPr lang="nl-NL" b="1" noProof="0"/>
                <a:t>Vierde niveau</a:t>
              </a:r>
            </a:p>
            <a:p>
              <a:pPr marL="0" lvl="4"/>
              <a:r>
                <a:rPr lang="nl-NL" noProof="0"/>
                <a:t>Vijfde niveau</a:t>
              </a:r>
            </a:p>
            <a:p>
              <a:pPr marL="432000" lvl="5" indent="-432000">
                <a:buFont typeface="+mj-lt"/>
                <a:buAutoNum type="arabicPeriod"/>
              </a:pPr>
              <a:r>
                <a:rPr lang="nl-NL" noProof="0"/>
                <a:t>Zesde niveau</a:t>
              </a:r>
            </a:p>
            <a:p>
              <a:pPr marL="864000" lvl="6" indent="-432000">
                <a:buFont typeface="+mj-lt"/>
                <a:buAutoNum type="alphaLcPeriod"/>
              </a:pPr>
              <a:r>
                <a:rPr lang="nl-NL" noProof="0"/>
                <a:t>Zevende niveau - Subtitel</a:t>
              </a:r>
            </a:p>
            <a:p>
              <a:pPr marL="0" lvl="7">
                <a:spcAft>
                  <a:spcPts val="1200"/>
                </a:spcAft>
              </a:pPr>
              <a:r>
                <a:rPr lang="nl-NL" sz="3000" noProof="0"/>
                <a:t>Achtste niveau - Subtitel</a:t>
              </a:r>
            </a:p>
            <a:p>
              <a:pPr marL="0" lvl="8"/>
              <a:r>
                <a:rPr lang="nl-NL" noProof="0"/>
                <a:t>Negende Niveau</a:t>
              </a:r>
            </a:p>
            <a:p>
              <a:endParaRPr lang="nl-NL" noProof="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21-6-2022</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8" name="Titel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nl-NL"/>
              <a:t>Klik om de stijl te bewerken</a:t>
            </a:r>
            <a:endParaRPr lang="en-US"/>
          </a:p>
        </p:txBody>
      </p:sp>
      <p:sp>
        <p:nvSpPr>
          <p:cNvPr id="9" name="Ondertitel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a:t>Klik om het opmaakprofiel van de modelondertitel te bewerken</a:t>
            </a:r>
            <a:endParaRPr lang="en-US"/>
          </a:p>
        </p:txBody>
      </p:sp>
      <p:sp>
        <p:nvSpPr>
          <p:cNvPr id="4" name="Tijdelijke aanduiding voor datum 13"/>
          <p:cNvSpPr>
            <a:spLocks noGrp="1"/>
          </p:cNvSpPr>
          <p:nvPr>
            <p:ph type="dt" sz="half" idx="10"/>
          </p:nvPr>
        </p:nvSpPr>
        <p:spPr/>
        <p:txBody>
          <a:bodyPr/>
          <a:lstStyle>
            <a:lvl1pPr>
              <a:defRPr/>
            </a:lvl1pPr>
          </a:lstStyle>
          <a:p>
            <a:pPr>
              <a:defRPr/>
            </a:pPr>
            <a:fld id="{6EA393D8-B47F-4C25-B1FD-2CB4B075800B}" type="datetime1">
              <a:rPr lang="nl-NL">
                <a:solidFill>
                  <a:prstClr val="white">
                    <a:shade val="50000"/>
                  </a:prstClr>
                </a:solidFill>
              </a:rPr>
              <a:pPr>
                <a:defRPr/>
              </a:pPr>
              <a:t>21-6-2022</a:t>
            </a:fld>
            <a:endParaRPr lang="nl-NL">
              <a:solidFill>
                <a:prstClr val="white">
                  <a:shade val="50000"/>
                </a:prstClr>
              </a:solidFill>
            </a:endParaRPr>
          </a:p>
        </p:txBody>
      </p:sp>
      <p:sp>
        <p:nvSpPr>
          <p:cNvPr id="5" name="Tijdelijke aanduiding voor voettekst 2"/>
          <p:cNvSpPr>
            <a:spLocks noGrp="1"/>
          </p:cNvSpPr>
          <p:nvPr>
            <p:ph type="ftr" sz="quarter" idx="11"/>
          </p:nvPr>
        </p:nvSpPr>
        <p:spPr/>
        <p:txBody>
          <a:bodyPr/>
          <a:lstStyle>
            <a:lvl1pPr>
              <a:defRPr/>
            </a:lvl1pPr>
          </a:lstStyle>
          <a:p>
            <a:pPr>
              <a:defRPr/>
            </a:pPr>
            <a:r>
              <a:rPr lang="nl-NL">
                <a:solidFill>
                  <a:prstClr val="white">
                    <a:shade val="50000"/>
                  </a:prstClr>
                </a:solidFill>
              </a:rPr>
              <a:t>Goede Aarde: bodem</a:t>
            </a:r>
          </a:p>
        </p:txBody>
      </p:sp>
      <p:sp>
        <p:nvSpPr>
          <p:cNvPr id="6" name="Tijdelijke aanduiding voor dianummer 22"/>
          <p:cNvSpPr>
            <a:spLocks noGrp="1"/>
          </p:cNvSpPr>
          <p:nvPr>
            <p:ph type="sldNum" sz="quarter" idx="12"/>
          </p:nvPr>
        </p:nvSpPr>
        <p:spPr/>
        <p:txBody>
          <a:bodyPr/>
          <a:lstStyle>
            <a:lvl1pPr>
              <a:defRPr/>
            </a:lvl1pPr>
          </a:lstStyle>
          <a:p>
            <a:fld id="{864B1672-E93A-4C70-9908-A2E3AF5476D1}" type="slidenum">
              <a:rPr lang="nl-NL" altLang="nl-NL"/>
              <a:pPr/>
              <a:t>‹nr.›</a:t>
            </a:fld>
            <a:endParaRPr lang="nl-NL" altLang="nl-NL"/>
          </a:p>
        </p:txBody>
      </p:sp>
    </p:spTree>
    <p:extLst>
      <p:ext uri="{BB962C8B-B14F-4D97-AF65-F5344CB8AC3E}">
        <p14:creationId xmlns:p14="http://schemas.microsoft.com/office/powerpoint/2010/main" val="130307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21-6-2022</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3C982B9C-3754-538B-F8B3-03C5286F1ED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56804" y="82457"/>
            <a:ext cx="9035196" cy="6482164"/>
          </a:xfrm>
          <a:prstGeom prst="rect">
            <a:avLst/>
          </a:prstGeom>
        </p:spPr>
      </p:pic>
      <p:sp>
        <p:nvSpPr>
          <p:cNvPr id="2" name="Titel 1"/>
          <p:cNvSpPr>
            <a:spLocks noGrp="1"/>
          </p:cNvSpPr>
          <p:nvPr>
            <p:ph type="ctrTitle"/>
          </p:nvPr>
        </p:nvSpPr>
        <p:spPr>
          <a:xfrm>
            <a:off x="70338" y="-1069335"/>
            <a:ext cx="10972800" cy="1828800"/>
          </a:xfrm>
        </p:spPr>
        <p:txBody>
          <a:bodyPr/>
          <a:lstStyle/>
          <a:p>
            <a:r>
              <a:rPr lang="nl-NL" sz="4000">
                <a:solidFill>
                  <a:srgbClr val="000644"/>
                </a:solidFill>
                <a:effectLst/>
              </a:rPr>
              <a:t>Natuurdoeltypen</a:t>
            </a:r>
          </a:p>
        </p:txBody>
      </p:sp>
      <p:sp>
        <p:nvSpPr>
          <p:cNvPr id="3" name="Ondertitel 2"/>
          <p:cNvSpPr>
            <a:spLocks noGrp="1"/>
          </p:cNvSpPr>
          <p:nvPr>
            <p:ph type="subTitle" idx="1"/>
          </p:nvPr>
        </p:nvSpPr>
        <p:spPr>
          <a:xfrm>
            <a:off x="-1532801" y="603332"/>
            <a:ext cx="7089539" cy="1752600"/>
          </a:xfrm>
        </p:spPr>
        <p:txBody>
          <a:bodyPr/>
          <a:lstStyle/>
          <a:p>
            <a:r>
              <a:rPr lang="nl-NL" sz="2000" dirty="0">
                <a:solidFill>
                  <a:schemeClr val="bg2">
                    <a:lumMod val="85000"/>
                  </a:schemeClr>
                </a:solidFill>
              </a:rPr>
              <a:t>Flora, Fauna, waternatuur en …..</a:t>
            </a:r>
          </a:p>
        </p:txBody>
      </p:sp>
    </p:spTree>
    <p:extLst>
      <p:ext uri="{BB962C8B-B14F-4D97-AF65-F5344CB8AC3E}">
        <p14:creationId xmlns:p14="http://schemas.microsoft.com/office/powerpoint/2010/main" val="2574358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A3257A6-D9AE-D746-5F40-421E2676971A}"/>
              </a:ext>
            </a:extLst>
          </p:cNvPr>
          <p:cNvSpPr>
            <a:spLocks noGrp="1"/>
          </p:cNvSpPr>
          <p:nvPr>
            <p:ph type="dt" sz="half" idx="10"/>
          </p:nvPr>
        </p:nvSpPr>
        <p:spPr/>
        <p:txBody>
          <a:bodyPr/>
          <a:lstStyle/>
          <a:p>
            <a:fld id="{1F360904-632D-4428-B762-9ED2B3079DE4}" type="datetime1">
              <a:rPr lang="nl-NL" noProof="0" smtClean="0"/>
              <a:t>21-6-2022</a:t>
            </a:fld>
            <a:endParaRPr lang="nl-NL" noProof="0"/>
          </a:p>
        </p:txBody>
      </p:sp>
      <p:sp>
        <p:nvSpPr>
          <p:cNvPr id="7" name="AutoShape 4">
            <a:extLst>
              <a:ext uri="{FF2B5EF4-FFF2-40B4-BE49-F238E27FC236}">
                <a16:creationId xmlns:a16="http://schemas.microsoft.com/office/drawing/2014/main" id="{FD500118-4BA6-C6D1-AE5B-2BF429849A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Titel 1">
            <a:extLst>
              <a:ext uri="{FF2B5EF4-FFF2-40B4-BE49-F238E27FC236}">
                <a16:creationId xmlns:a16="http://schemas.microsoft.com/office/drawing/2014/main" id="{79E5FF30-13B2-739E-0C15-7644270A0566}"/>
              </a:ext>
            </a:extLst>
          </p:cNvPr>
          <p:cNvSpPr txBox="1">
            <a:spLocks/>
          </p:cNvSpPr>
          <p:nvPr/>
        </p:nvSpPr>
        <p:spPr>
          <a:xfrm>
            <a:off x="371476" y="296863"/>
            <a:ext cx="10577878" cy="1160403"/>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dirty="0"/>
              <a:t>Organisme? </a:t>
            </a:r>
          </a:p>
        </p:txBody>
      </p:sp>
      <p:pic>
        <p:nvPicPr>
          <p:cNvPr id="4100" name="Picture 4" descr="Pinksterbloem - Wikipedia">
            <a:extLst>
              <a:ext uri="{FF2B5EF4-FFF2-40B4-BE49-F238E27FC236}">
                <a16:creationId xmlns:a16="http://schemas.microsoft.com/office/drawing/2014/main" id="{EB87D3CE-BF9A-1B6A-71D5-03BA76CE5A5C}"/>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3412"/>
          <a:stretch/>
        </p:blipFill>
        <p:spPr bwMode="auto">
          <a:xfrm>
            <a:off x="210932" y="1785542"/>
            <a:ext cx="5486322" cy="477559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inksterbloem | Ecopedia">
            <a:extLst>
              <a:ext uri="{FF2B5EF4-FFF2-40B4-BE49-F238E27FC236}">
                <a16:creationId xmlns:a16="http://schemas.microsoft.com/office/drawing/2014/main" id="{56E9B96A-0637-56F2-B81E-BAE7F02D54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04" r="5473"/>
          <a:stretch/>
        </p:blipFill>
        <p:spPr bwMode="auto">
          <a:xfrm>
            <a:off x="6095999" y="1785541"/>
            <a:ext cx="5798076" cy="4775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057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A3257A6-D9AE-D746-5F40-421E2676971A}"/>
              </a:ext>
            </a:extLst>
          </p:cNvPr>
          <p:cNvSpPr>
            <a:spLocks noGrp="1"/>
          </p:cNvSpPr>
          <p:nvPr>
            <p:ph type="dt" sz="half" idx="10"/>
          </p:nvPr>
        </p:nvSpPr>
        <p:spPr/>
        <p:txBody>
          <a:bodyPr/>
          <a:lstStyle/>
          <a:p>
            <a:fld id="{1F360904-632D-4428-B762-9ED2B3079DE4}" type="datetime1">
              <a:rPr lang="nl-NL" noProof="0" smtClean="0"/>
              <a:t>21-6-2022</a:t>
            </a:fld>
            <a:endParaRPr lang="nl-NL" noProof="0"/>
          </a:p>
        </p:txBody>
      </p:sp>
      <p:sp>
        <p:nvSpPr>
          <p:cNvPr id="7" name="AutoShape 4">
            <a:extLst>
              <a:ext uri="{FF2B5EF4-FFF2-40B4-BE49-F238E27FC236}">
                <a16:creationId xmlns:a16="http://schemas.microsoft.com/office/drawing/2014/main" id="{FD500118-4BA6-C6D1-AE5B-2BF429849A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Titel 1">
            <a:extLst>
              <a:ext uri="{FF2B5EF4-FFF2-40B4-BE49-F238E27FC236}">
                <a16:creationId xmlns:a16="http://schemas.microsoft.com/office/drawing/2014/main" id="{79E5FF30-13B2-739E-0C15-7644270A0566}"/>
              </a:ext>
            </a:extLst>
          </p:cNvPr>
          <p:cNvSpPr txBox="1">
            <a:spLocks/>
          </p:cNvSpPr>
          <p:nvPr/>
        </p:nvSpPr>
        <p:spPr>
          <a:xfrm>
            <a:off x="371476" y="296863"/>
            <a:ext cx="10577878" cy="1160403"/>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dirty="0"/>
              <a:t>Organisme? </a:t>
            </a:r>
          </a:p>
        </p:txBody>
      </p:sp>
      <p:pic>
        <p:nvPicPr>
          <p:cNvPr id="5122" name="Picture 2" descr="Margriet | Hovenier.nl">
            <a:extLst>
              <a:ext uri="{FF2B5EF4-FFF2-40B4-BE49-F238E27FC236}">
                <a16:creationId xmlns:a16="http://schemas.microsoft.com/office/drawing/2014/main" id="{B42D7F5A-EBEA-8EDB-413A-E97A084B704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1476" y="1041747"/>
            <a:ext cx="7194245" cy="539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450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A3257A6-D9AE-D746-5F40-421E2676971A}"/>
              </a:ext>
            </a:extLst>
          </p:cNvPr>
          <p:cNvSpPr>
            <a:spLocks noGrp="1"/>
          </p:cNvSpPr>
          <p:nvPr>
            <p:ph type="dt" sz="half" idx="10"/>
          </p:nvPr>
        </p:nvSpPr>
        <p:spPr/>
        <p:txBody>
          <a:bodyPr/>
          <a:lstStyle/>
          <a:p>
            <a:fld id="{1F360904-632D-4428-B762-9ED2B3079DE4}" type="datetime1">
              <a:rPr lang="nl-NL" noProof="0" smtClean="0"/>
              <a:t>21-6-2022</a:t>
            </a:fld>
            <a:endParaRPr lang="nl-NL" noProof="0"/>
          </a:p>
        </p:txBody>
      </p:sp>
      <p:sp>
        <p:nvSpPr>
          <p:cNvPr id="7" name="AutoShape 4">
            <a:extLst>
              <a:ext uri="{FF2B5EF4-FFF2-40B4-BE49-F238E27FC236}">
                <a16:creationId xmlns:a16="http://schemas.microsoft.com/office/drawing/2014/main" id="{FD500118-4BA6-C6D1-AE5B-2BF429849A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Titel 1">
            <a:extLst>
              <a:ext uri="{FF2B5EF4-FFF2-40B4-BE49-F238E27FC236}">
                <a16:creationId xmlns:a16="http://schemas.microsoft.com/office/drawing/2014/main" id="{79E5FF30-13B2-739E-0C15-7644270A0566}"/>
              </a:ext>
            </a:extLst>
          </p:cNvPr>
          <p:cNvSpPr txBox="1">
            <a:spLocks/>
          </p:cNvSpPr>
          <p:nvPr/>
        </p:nvSpPr>
        <p:spPr>
          <a:xfrm>
            <a:off x="371476" y="296863"/>
            <a:ext cx="10577878" cy="1160403"/>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dirty="0"/>
              <a:t>Organisme? </a:t>
            </a:r>
          </a:p>
        </p:txBody>
      </p:sp>
      <p:pic>
        <p:nvPicPr>
          <p:cNvPr id="6146" name="Picture 2" descr="Rode klaver 50 g | BIO BLOEMZADEN | Webshop Bijenstichting 'Educatie &amp;  Advies'">
            <a:extLst>
              <a:ext uri="{FF2B5EF4-FFF2-40B4-BE49-F238E27FC236}">
                <a16:creationId xmlns:a16="http://schemas.microsoft.com/office/drawing/2014/main" id="{D240FD67-0EA3-F4FB-6486-86628044F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6" y="1038225"/>
            <a:ext cx="762000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106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A3257A6-D9AE-D746-5F40-421E2676971A}"/>
              </a:ext>
            </a:extLst>
          </p:cNvPr>
          <p:cNvSpPr>
            <a:spLocks noGrp="1"/>
          </p:cNvSpPr>
          <p:nvPr>
            <p:ph type="dt" sz="half" idx="10"/>
          </p:nvPr>
        </p:nvSpPr>
        <p:spPr/>
        <p:txBody>
          <a:bodyPr/>
          <a:lstStyle/>
          <a:p>
            <a:fld id="{1F360904-632D-4428-B762-9ED2B3079DE4}" type="datetime1">
              <a:rPr lang="nl-NL" noProof="0" smtClean="0"/>
              <a:t>21-6-2022</a:t>
            </a:fld>
            <a:endParaRPr lang="nl-NL" noProof="0"/>
          </a:p>
        </p:txBody>
      </p:sp>
      <p:sp>
        <p:nvSpPr>
          <p:cNvPr id="7" name="AutoShape 4">
            <a:extLst>
              <a:ext uri="{FF2B5EF4-FFF2-40B4-BE49-F238E27FC236}">
                <a16:creationId xmlns:a16="http://schemas.microsoft.com/office/drawing/2014/main" id="{FD500118-4BA6-C6D1-AE5B-2BF429849A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Titel 1">
            <a:extLst>
              <a:ext uri="{FF2B5EF4-FFF2-40B4-BE49-F238E27FC236}">
                <a16:creationId xmlns:a16="http://schemas.microsoft.com/office/drawing/2014/main" id="{79E5FF30-13B2-739E-0C15-7644270A0566}"/>
              </a:ext>
            </a:extLst>
          </p:cNvPr>
          <p:cNvSpPr txBox="1">
            <a:spLocks/>
          </p:cNvSpPr>
          <p:nvPr/>
        </p:nvSpPr>
        <p:spPr>
          <a:xfrm>
            <a:off x="371476" y="296863"/>
            <a:ext cx="10577878" cy="1160403"/>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dirty="0"/>
              <a:t>Organisme? </a:t>
            </a:r>
          </a:p>
        </p:txBody>
      </p:sp>
      <p:pic>
        <p:nvPicPr>
          <p:cNvPr id="7170" name="Picture 2">
            <a:extLst>
              <a:ext uri="{FF2B5EF4-FFF2-40B4-BE49-F238E27FC236}">
                <a16:creationId xmlns:a16="http://schemas.microsoft.com/office/drawing/2014/main" id="{0D75B8C1-D4B0-5C21-8009-7F4B3FBD53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1476" y="940634"/>
            <a:ext cx="6643099" cy="408806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Veldzuring - Het Hunebed Nieuwscafé">
            <a:extLst>
              <a:ext uri="{FF2B5EF4-FFF2-40B4-BE49-F238E27FC236}">
                <a16:creationId xmlns:a16="http://schemas.microsoft.com/office/drawing/2014/main" id="{061A733F-E92E-E2B7-3F89-6042C82A1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404" y="3006247"/>
            <a:ext cx="6562281" cy="3688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090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A3257A6-D9AE-D746-5F40-421E2676971A}"/>
              </a:ext>
            </a:extLst>
          </p:cNvPr>
          <p:cNvSpPr>
            <a:spLocks noGrp="1"/>
          </p:cNvSpPr>
          <p:nvPr>
            <p:ph type="dt" sz="half" idx="10"/>
          </p:nvPr>
        </p:nvSpPr>
        <p:spPr/>
        <p:txBody>
          <a:bodyPr/>
          <a:lstStyle/>
          <a:p>
            <a:fld id="{1F360904-632D-4428-B762-9ED2B3079DE4}" type="datetime1">
              <a:rPr lang="nl-NL" noProof="0" smtClean="0"/>
              <a:t>21-6-2022</a:t>
            </a:fld>
            <a:endParaRPr lang="nl-NL" noProof="0"/>
          </a:p>
        </p:txBody>
      </p:sp>
      <p:sp>
        <p:nvSpPr>
          <p:cNvPr id="7" name="AutoShape 4">
            <a:extLst>
              <a:ext uri="{FF2B5EF4-FFF2-40B4-BE49-F238E27FC236}">
                <a16:creationId xmlns:a16="http://schemas.microsoft.com/office/drawing/2014/main" id="{FD500118-4BA6-C6D1-AE5B-2BF429849A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Titel 1">
            <a:extLst>
              <a:ext uri="{FF2B5EF4-FFF2-40B4-BE49-F238E27FC236}">
                <a16:creationId xmlns:a16="http://schemas.microsoft.com/office/drawing/2014/main" id="{79E5FF30-13B2-739E-0C15-7644270A0566}"/>
              </a:ext>
            </a:extLst>
          </p:cNvPr>
          <p:cNvSpPr txBox="1">
            <a:spLocks/>
          </p:cNvSpPr>
          <p:nvPr/>
        </p:nvSpPr>
        <p:spPr>
          <a:xfrm>
            <a:off x="371476" y="296863"/>
            <a:ext cx="10577878" cy="1160403"/>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dirty="0"/>
              <a:t>Organisme? </a:t>
            </a:r>
          </a:p>
        </p:txBody>
      </p:sp>
      <p:sp>
        <p:nvSpPr>
          <p:cNvPr id="3" name="Tijdelijke aanduiding voor inhoud 2">
            <a:extLst>
              <a:ext uri="{FF2B5EF4-FFF2-40B4-BE49-F238E27FC236}">
                <a16:creationId xmlns:a16="http://schemas.microsoft.com/office/drawing/2014/main" id="{3E1631CD-6265-021A-87C1-B1FDDB633030}"/>
              </a:ext>
            </a:extLst>
          </p:cNvPr>
          <p:cNvSpPr>
            <a:spLocks noGrp="1"/>
          </p:cNvSpPr>
          <p:nvPr>
            <p:ph idx="1"/>
          </p:nvPr>
        </p:nvSpPr>
        <p:spPr/>
        <p:txBody>
          <a:bodyPr/>
          <a:lstStyle/>
          <a:p>
            <a:endParaRPr lang="nl-NL" dirty="0"/>
          </a:p>
        </p:txBody>
      </p:sp>
      <p:pic>
        <p:nvPicPr>
          <p:cNvPr id="8194" name="Picture 2" descr="Grutto | Natuurmonumenten">
            <a:extLst>
              <a:ext uri="{FF2B5EF4-FFF2-40B4-BE49-F238E27FC236}">
                <a16:creationId xmlns:a16="http://schemas.microsoft.com/office/drawing/2014/main" id="{7052BA7C-4B7A-2108-2892-4BEE16FF7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016499"/>
            <a:ext cx="9099072" cy="5390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5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A3257A6-D9AE-D746-5F40-421E2676971A}"/>
              </a:ext>
            </a:extLst>
          </p:cNvPr>
          <p:cNvSpPr>
            <a:spLocks noGrp="1"/>
          </p:cNvSpPr>
          <p:nvPr>
            <p:ph type="dt" sz="half" idx="10"/>
          </p:nvPr>
        </p:nvSpPr>
        <p:spPr/>
        <p:txBody>
          <a:bodyPr/>
          <a:lstStyle/>
          <a:p>
            <a:fld id="{1F360904-632D-4428-B762-9ED2B3079DE4}" type="datetime1">
              <a:rPr lang="nl-NL" noProof="0" smtClean="0"/>
              <a:t>21-6-2022</a:t>
            </a:fld>
            <a:endParaRPr lang="nl-NL" noProof="0"/>
          </a:p>
        </p:txBody>
      </p:sp>
      <p:sp>
        <p:nvSpPr>
          <p:cNvPr id="7" name="AutoShape 4">
            <a:extLst>
              <a:ext uri="{FF2B5EF4-FFF2-40B4-BE49-F238E27FC236}">
                <a16:creationId xmlns:a16="http://schemas.microsoft.com/office/drawing/2014/main" id="{FD500118-4BA6-C6D1-AE5B-2BF429849A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2" name="Titel 1">
            <a:extLst>
              <a:ext uri="{FF2B5EF4-FFF2-40B4-BE49-F238E27FC236}">
                <a16:creationId xmlns:a16="http://schemas.microsoft.com/office/drawing/2014/main" id="{79E5FF30-13B2-739E-0C15-7644270A0566}"/>
              </a:ext>
            </a:extLst>
          </p:cNvPr>
          <p:cNvSpPr txBox="1">
            <a:spLocks/>
          </p:cNvSpPr>
          <p:nvPr/>
        </p:nvSpPr>
        <p:spPr>
          <a:xfrm>
            <a:off x="371476" y="296863"/>
            <a:ext cx="10577878" cy="1160403"/>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dirty="0"/>
              <a:t>Organisme? </a:t>
            </a:r>
          </a:p>
        </p:txBody>
      </p:sp>
      <p:pic>
        <p:nvPicPr>
          <p:cNvPr id="9218" name="Picture 2" descr="Kievit - Onze Natuur">
            <a:extLst>
              <a:ext uri="{FF2B5EF4-FFF2-40B4-BE49-F238E27FC236}">
                <a16:creationId xmlns:a16="http://schemas.microsoft.com/office/drawing/2014/main" id="{DBEF83F5-BF40-CB6F-677E-807E31D20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052512"/>
            <a:ext cx="8233905" cy="547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862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98662F-0472-DFEB-2A2F-B076B4E7AF17}"/>
              </a:ext>
            </a:extLst>
          </p:cNvPr>
          <p:cNvSpPr>
            <a:spLocks noGrp="1"/>
          </p:cNvSpPr>
          <p:nvPr>
            <p:ph type="title"/>
          </p:nvPr>
        </p:nvSpPr>
        <p:spPr/>
        <p:txBody>
          <a:bodyPr/>
          <a:lstStyle/>
          <a:p>
            <a:r>
              <a:rPr lang="nl-NL"/>
              <a:t>Presentaties trede 2 </a:t>
            </a:r>
          </a:p>
        </p:txBody>
      </p:sp>
      <p:sp>
        <p:nvSpPr>
          <p:cNvPr id="3" name="Tijdelijke aanduiding voor inhoud 2">
            <a:extLst>
              <a:ext uri="{FF2B5EF4-FFF2-40B4-BE49-F238E27FC236}">
                <a16:creationId xmlns:a16="http://schemas.microsoft.com/office/drawing/2014/main" id="{AE8FCDF9-C335-D2B0-A348-5C96C2EB0A1D}"/>
              </a:ext>
            </a:extLst>
          </p:cNvPr>
          <p:cNvSpPr>
            <a:spLocks noGrp="1"/>
          </p:cNvSpPr>
          <p:nvPr>
            <p:ph idx="1"/>
          </p:nvPr>
        </p:nvSpPr>
        <p:spPr>
          <a:xfrm>
            <a:off x="3507338" y="-187565"/>
            <a:ext cx="4221406" cy="4419599"/>
          </a:xfrm>
        </p:spPr>
        <p:txBody>
          <a:bodyPr/>
          <a:lstStyle/>
          <a:p>
            <a:pPr marL="0" indent="0">
              <a:buNone/>
            </a:pPr>
            <a:r>
              <a:rPr lang="nl-NL" sz="49600">
                <a:sym typeface="Wingdings" panose="05000000000000000000" pitchFamily="2" charset="2"/>
              </a:rPr>
              <a:t></a:t>
            </a:r>
            <a:r>
              <a:rPr lang="nl-NL" sz="34400">
                <a:sym typeface="Wingdings" panose="05000000000000000000" pitchFamily="2" charset="2"/>
              </a:rPr>
              <a:t> </a:t>
            </a:r>
            <a:endParaRPr lang="nl-NL" sz="34400"/>
          </a:p>
        </p:txBody>
      </p:sp>
      <p:sp>
        <p:nvSpPr>
          <p:cNvPr id="4" name="Tijdelijke aanduiding voor datum 3">
            <a:extLst>
              <a:ext uri="{FF2B5EF4-FFF2-40B4-BE49-F238E27FC236}">
                <a16:creationId xmlns:a16="http://schemas.microsoft.com/office/drawing/2014/main" id="{99AD37B7-666D-1F00-7235-CC47743B83B0}"/>
              </a:ext>
            </a:extLst>
          </p:cNvPr>
          <p:cNvSpPr>
            <a:spLocks noGrp="1"/>
          </p:cNvSpPr>
          <p:nvPr>
            <p:ph type="dt" sz="half" idx="10"/>
          </p:nvPr>
        </p:nvSpPr>
        <p:spPr/>
        <p:txBody>
          <a:bodyPr/>
          <a:lstStyle/>
          <a:p>
            <a:fld id="{1F360904-632D-4428-B762-9ED2B3079DE4}"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7936527D-875C-A404-3513-763DA77BE72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AC4BB28-E118-2785-763C-294729573C29}"/>
              </a:ext>
            </a:extLst>
          </p:cNvPr>
          <p:cNvSpPr>
            <a:spLocks noGrp="1"/>
          </p:cNvSpPr>
          <p:nvPr>
            <p:ph type="sldNum" sz="quarter" idx="12"/>
          </p:nvPr>
        </p:nvSpPr>
        <p:spPr/>
        <p:txBody>
          <a:bodyPr/>
          <a:lstStyle/>
          <a:p>
            <a:fld id="{45B76B8B-DE07-48A4-9913-B57A52F2F853}" type="slidenum">
              <a:rPr lang="nl-NL" noProof="0" smtClean="0"/>
              <a:t>16</a:t>
            </a:fld>
            <a:endParaRPr lang="nl-NL" noProof="0"/>
          </a:p>
        </p:txBody>
      </p:sp>
    </p:spTree>
    <p:extLst>
      <p:ext uri="{BB962C8B-B14F-4D97-AF65-F5344CB8AC3E}">
        <p14:creationId xmlns:p14="http://schemas.microsoft.com/office/powerpoint/2010/main" val="4138409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ADB3E7B-C86A-894F-8849-8A5586B8CC5F}"/>
              </a:ext>
            </a:extLst>
          </p:cNvPr>
          <p:cNvSpPr>
            <a:spLocks noGrp="1"/>
          </p:cNvSpPr>
          <p:nvPr>
            <p:ph type="dt" sz="half" idx="10"/>
          </p:nvPr>
        </p:nvSpPr>
        <p:spPr/>
        <p:txBody>
          <a:bodyPr/>
          <a:lstStyle/>
          <a:p>
            <a:fld id="{1F360904-632D-4428-B762-9ED2B3079DE4}"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560C4B4D-2B66-AEC3-F2BB-ADB2D9D912F7}"/>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87C82CD-00C6-B870-15CD-339961B5602E}"/>
              </a:ext>
            </a:extLst>
          </p:cNvPr>
          <p:cNvSpPr>
            <a:spLocks noGrp="1"/>
          </p:cNvSpPr>
          <p:nvPr>
            <p:ph type="sldNum" sz="quarter" idx="12"/>
          </p:nvPr>
        </p:nvSpPr>
        <p:spPr/>
        <p:txBody>
          <a:bodyPr/>
          <a:lstStyle/>
          <a:p>
            <a:fld id="{45B76B8B-DE07-48A4-9913-B57A52F2F853}" type="slidenum">
              <a:rPr lang="nl-NL" noProof="0" smtClean="0"/>
              <a:t>17</a:t>
            </a:fld>
            <a:endParaRPr lang="nl-NL" noProof="0"/>
          </a:p>
        </p:txBody>
      </p:sp>
      <p:pic>
        <p:nvPicPr>
          <p:cNvPr id="11" name="Afbeelding 10" descr="Afbeelding met bloem, gras, geel, buiten&#10;&#10;Beschrijving is gegenereerd met zeer hoge betrouwbaarheid">
            <a:extLst>
              <a:ext uri="{FF2B5EF4-FFF2-40B4-BE49-F238E27FC236}">
                <a16:creationId xmlns:a16="http://schemas.microsoft.com/office/drawing/2014/main" id="{F03CAC39-C020-D6E6-5A09-88563DAC1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329" y="2036710"/>
            <a:ext cx="5741330" cy="3839514"/>
          </a:xfrm>
          <a:prstGeom prst="rect">
            <a:avLst/>
          </a:prstGeom>
        </p:spPr>
      </p:pic>
      <p:pic>
        <p:nvPicPr>
          <p:cNvPr id="12" name="Afbeelding 11" descr="Afbeelding met gras, buiten, lucht, veld&#10;&#10;Beschrijving is gegenereerd met zeer hoge betrouwbaarheid">
            <a:extLst>
              <a:ext uri="{FF2B5EF4-FFF2-40B4-BE49-F238E27FC236}">
                <a16:creationId xmlns:a16="http://schemas.microsoft.com/office/drawing/2014/main" id="{084B5859-D5A9-E6DB-37A9-B997018E10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344" y="2036709"/>
            <a:ext cx="5830065" cy="3839514"/>
          </a:xfrm>
          <a:prstGeom prst="rect">
            <a:avLst/>
          </a:prstGeom>
        </p:spPr>
      </p:pic>
      <p:sp>
        <p:nvSpPr>
          <p:cNvPr id="13" name="Titel 1">
            <a:extLst>
              <a:ext uri="{FF2B5EF4-FFF2-40B4-BE49-F238E27FC236}">
                <a16:creationId xmlns:a16="http://schemas.microsoft.com/office/drawing/2014/main" id="{91020D0F-0C12-C2BB-F6D5-0E36F2977D37}"/>
              </a:ext>
            </a:extLst>
          </p:cNvPr>
          <p:cNvSpPr>
            <a:spLocks noGrp="1"/>
          </p:cNvSpPr>
          <p:nvPr>
            <p:ph type="title"/>
          </p:nvPr>
        </p:nvSpPr>
        <p:spPr>
          <a:xfrm>
            <a:off x="295329" y="304417"/>
            <a:ext cx="10108030" cy="1160403"/>
          </a:xfrm>
        </p:spPr>
        <p:txBody>
          <a:bodyPr/>
          <a:lstStyle/>
          <a:p>
            <a:r>
              <a:rPr lang="nl-NL" err="1"/>
              <a:t>Bioindicatoren</a:t>
            </a:r>
            <a:r>
              <a:rPr lang="nl-NL"/>
              <a:t> </a:t>
            </a:r>
          </a:p>
        </p:txBody>
      </p:sp>
    </p:spTree>
    <p:extLst>
      <p:ext uri="{BB962C8B-B14F-4D97-AF65-F5344CB8AC3E}">
        <p14:creationId xmlns:p14="http://schemas.microsoft.com/office/powerpoint/2010/main" val="2062504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19643A-15B4-DD62-2FA3-B836983AA67F}"/>
              </a:ext>
            </a:extLst>
          </p:cNvPr>
          <p:cNvSpPr>
            <a:spLocks noGrp="1"/>
          </p:cNvSpPr>
          <p:nvPr>
            <p:ph type="title"/>
          </p:nvPr>
        </p:nvSpPr>
        <p:spPr/>
        <p:txBody>
          <a:bodyPr/>
          <a:lstStyle/>
          <a:p>
            <a:r>
              <a:rPr lang="nl-NL" err="1"/>
              <a:t>Bioindicatoren</a:t>
            </a:r>
            <a:endParaRPr lang="nl-NL"/>
          </a:p>
        </p:txBody>
      </p:sp>
      <p:sp>
        <p:nvSpPr>
          <p:cNvPr id="4" name="Tijdelijke aanduiding voor datum 3">
            <a:extLst>
              <a:ext uri="{FF2B5EF4-FFF2-40B4-BE49-F238E27FC236}">
                <a16:creationId xmlns:a16="http://schemas.microsoft.com/office/drawing/2014/main" id="{88CD9A13-2209-174A-50C5-0F17A6FB69EA}"/>
              </a:ext>
            </a:extLst>
          </p:cNvPr>
          <p:cNvSpPr>
            <a:spLocks noGrp="1"/>
          </p:cNvSpPr>
          <p:nvPr>
            <p:ph type="dt" sz="half" idx="10"/>
          </p:nvPr>
        </p:nvSpPr>
        <p:spPr/>
        <p:txBody>
          <a:bodyPr/>
          <a:lstStyle/>
          <a:p>
            <a:fld id="{1F360904-632D-4428-B762-9ED2B3079DE4}"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4A91BCA0-6C69-D257-4BBB-DD87E93F4EF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AEC503A0-E8A0-D65E-FE0C-7ECC1F96E3A1}"/>
              </a:ext>
            </a:extLst>
          </p:cNvPr>
          <p:cNvSpPr>
            <a:spLocks noGrp="1"/>
          </p:cNvSpPr>
          <p:nvPr>
            <p:ph type="sldNum" sz="quarter" idx="12"/>
          </p:nvPr>
        </p:nvSpPr>
        <p:spPr/>
        <p:txBody>
          <a:bodyPr/>
          <a:lstStyle/>
          <a:p>
            <a:fld id="{45B76B8B-DE07-48A4-9913-B57A52F2F853}" type="slidenum">
              <a:rPr lang="nl-NL" noProof="0" smtClean="0"/>
              <a:t>18</a:t>
            </a:fld>
            <a:endParaRPr lang="nl-NL" noProof="0"/>
          </a:p>
        </p:txBody>
      </p:sp>
      <p:pic>
        <p:nvPicPr>
          <p:cNvPr id="1026" name="Picture 2" descr="Anemone nemorosa (Witte bosanemoon) kopen - De Warande - Sterkebollen.nl">
            <a:extLst>
              <a:ext uri="{FF2B5EF4-FFF2-40B4-BE49-F238E27FC236}">
                <a16:creationId xmlns:a16="http://schemas.microsoft.com/office/drawing/2014/main" id="{8F589C71-886D-36CD-F70F-4B809C972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149300"/>
            <a:ext cx="4212399" cy="53918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sanemoon | Natuurpunt">
            <a:extLst>
              <a:ext uri="{FF2B5EF4-FFF2-40B4-BE49-F238E27FC236}">
                <a16:creationId xmlns:a16="http://schemas.microsoft.com/office/drawing/2014/main" id="{68FA7670-156F-87E9-1423-38AC98F76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075" y="2595231"/>
            <a:ext cx="6936449" cy="394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253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A4B0F-741E-CE57-DDCD-8E99C1E2991F}"/>
              </a:ext>
            </a:extLst>
          </p:cNvPr>
          <p:cNvSpPr>
            <a:spLocks noGrp="1"/>
          </p:cNvSpPr>
          <p:nvPr>
            <p:ph type="title"/>
          </p:nvPr>
        </p:nvSpPr>
        <p:spPr/>
        <p:txBody>
          <a:bodyPr/>
          <a:lstStyle/>
          <a:p>
            <a:r>
              <a:rPr lang="nl-NL"/>
              <a:t>Planning voor vandaag</a:t>
            </a:r>
          </a:p>
        </p:txBody>
      </p:sp>
      <p:sp>
        <p:nvSpPr>
          <p:cNvPr id="3" name="Tijdelijke aanduiding voor inhoud 2">
            <a:extLst>
              <a:ext uri="{FF2B5EF4-FFF2-40B4-BE49-F238E27FC236}">
                <a16:creationId xmlns:a16="http://schemas.microsoft.com/office/drawing/2014/main" id="{C77FD66D-BED6-1144-BF2B-9987231B0512}"/>
              </a:ext>
            </a:extLst>
          </p:cNvPr>
          <p:cNvSpPr>
            <a:spLocks noGrp="1"/>
          </p:cNvSpPr>
          <p:nvPr>
            <p:ph idx="1"/>
          </p:nvPr>
        </p:nvSpPr>
        <p:spPr>
          <a:xfrm>
            <a:off x="371476" y="877064"/>
            <a:ext cx="11449050" cy="4419599"/>
          </a:xfrm>
        </p:spPr>
        <p:txBody>
          <a:bodyPr/>
          <a:lstStyle/>
          <a:p>
            <a:r>
              <a:rPr lang="nl-NL" sz="2400" dirty="0"/>
              <a:t>Uitleg Graslanden</a:t>
            </a:r>
          </a:p>
          <a:p>
            <a:pPr marL="0" indent="0">
              <a:buNone/>
            </a:pPr>
            <a:r>
              <a:rPr lang="nl-NL" sz="2400" dirty="0"/>
              <a:t> 		Voedselrijke</a:t>
            </a:r>
          </a:p>
          <a:p>
            <a:pPr marL="0" indent="0">
              <a:buNone/>
            </a:pPr>
            <a:r>
              <a:rPr lang="nl-NL" sz="2400" dirty="0"/>
              <a:t> 		Blauwgraslanden </a:t>
            </a:r>
          </a:p>
          <a:p>
            <a:pPr marL="0" indent="0">
              <a:buNone/>
            </a:pPr>
            <a:r>
              <a:rPr lang="nl-NL" sz="2400" dirty="0"/>
              <a:t> 		Kustduinen</a:t>
            </a:r>
            <a:br>
              <a:rPr lang="nl-NL" sz="2400" dirty="0"/>
            </a:br>
            <a:endParaRPr lang="nl-NL" sz="2400" dirty="0"/>
          </a:p>
          <a:p>
            <a:r>
              <a:rPr lang="nl-NL" sz="2400" dirty="0"/>
              <a:t>Presentaties trede 2</a:t>
            </a:r>
          </a:p>
          <a:p>
            <a:pPr marL="0" indent="0">
              <a:buNone/>
            </a:pPr>
            <a:endParaRPr lang="nl-NL" sz="2400" dirty="0"/>
          </a:p>
          <a:p>
            <a:r>
              <a:rPr lang="nl-NL" sz="2400" dirty="0"/>
              <a:t>Start werken trede 8 </a:t>
            </a:r>
          </a:p>
        </p:txBody>
      </p:sp>
      <p:sp>
        <p:nvSpPr>
          <p:cNvPr id="4" name="Tijdelijke aanduiding voor datum 3">
            <a:extLst>
              <a:ext uri="{FF2B5EF4-FFF2-40B4-BE49-F238E27FC236}">
                <a16:creationId xmlns:a16="http://schemas.microsoft.com/office/drawing/2014/main" id="{D335AE37-1450-9F21-0E1C-83F0E803D702}"/>
              </a:ext>
            </a:extLst>
          </p:cNvPr>
          <p:cNvSpPr>
            <a:spLocks noGrp="1"/>
          </p:cNvSpPr>
          <p:nvPr>
            <p:ph type="dt" sz="half" idx="10"/>
          </p:nvPr>
        </p:nvSpPr>
        <p:spPr/>
        <p:txBody>
          <a:bodyPr/>
          <a:lstStyle/>
          <a:p>
            <a:fld id="{1F360904-632D-4428-B762-9ED2B3079DE4}"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F17EE9A0-C8A5-8C1D-0D66-D65EC3FDA300}"/>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4A2D0143-CF0E-ED14-7362-BB32A6FD5696}"/>
              </a:ext>
            </a:extLst>
          </p:cNvPr>
          <p:cNvSpPr>
            <a:spLocks noGrp="1"/>
          </p:cNvSpPr>
          <p:nvPr>
            <p:ph type="sldNum" sz="quarter" idx="12"/>
          </p:nvPr>
        </p:nvSpPr>
        <p:spPr/>
        <p:txBody>
          <a:bodyPr/>
          <a:lstStyle/>
          <a:p>
            <a:fld id="{45B76B8B-DE07-48A4-9913-B57A52F2F853}" type="slidenum">
              <a:rPr lang="nl-NL" noProof="0" smtClean="0"/>
              <a:t>2</a:t>
            </a:fld>
            <a:endParaRPr lang="nl-NL" noProof="0"/>
          </a:p>
        </p:txBody>
      </p:sp>
    </p:spTree>
    <p:extLst>
      <p:ext uri="{BB962C8B-B14F-4D97-AF65-F5344CB8AC3E}">
        <p14:creationId xmlns:p14="http://schemas.microsoft.com/office/powerpoint/2010/main" val="355708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A4B0F-741E-CE57-DDCD-8E99C1E2991F}"/>
              </a:ext>
            </a:extLst>
          </p:cNvPr>
          <p:cNvSpPr>
            <a:spLocks noGrp="1"/>
          </p:cNvSpPr>
          <p:nvPr>
            <p:ph type="title"/>
          </p:nvPr>
        </p:nvSpPr>
        <p:spPr/>
        <p:txBody>
          <a:bodyPr/>
          <a:lstStyle/>
          <a:p>
            <a:r>
              <a:rPr lang="nl-NL" dirty="0"/>
              <a:t>Graslanden</a:t>
            </a:r>
          </a:p>
        </p:txBody>
      </p:sp>
      <p:sp>
        <p:nvSpPr>
          <p:cNvPr id="3" name="Tijdelijke aanduiding voor inhoud 2">
            <a:extLst>
              <a:ext uri="{FF2B5EF4-FFF2-40B4-BE49-F238E27FC236}">
                <a16:creationId xmlns:a16="http://schemas.microsoft.com/office/drawing/2014/main" id="{C77FD66D-BED6-1144-BF2B-9987231B0512}"/>
              </a:ext>
            </a:extLst>
          </p:cNvPr>
          <p:cNvSpPr>
            <a:spLocks noGrp="1"/>
          </p:cNvSpPr>
          <p:nvPr>
            <p:ph idx="1"/>
          </p:nvPr>
        </p:nvSpPr>
        <p:spPr>
          <a:xfrm>
            <a:off x="371476" y="877064"/>
            <a:ext cx="11449050" cy="4419599"/>
          </a:xfrm>
        </p:spPr>
        <p:txBody>
          <a:bodyPr/>
          <a:lstStyle/>
          <a:p>
            <a:pPr marL="0" indent="0">
              <a:buNone/>
            </a:pPr>
            <a:r>
              <a:rPr lang="nl-NL" sz="2400"/>
              <a:t>Filmpje</a:t>
            </a:r>
            <a:endParaRPr lang="nl-NL" sz="2400" dirty="0"/>
          </a:p>
          <a:p>
            <a:pPr marL="0" indent="0">
              <a:buNone/>
            </a:pPr>
            <a:endParaRPr lang="nl-NL" sz="2400" dirty="0"/>
          </a:p>
          <a:p>
            <a:pPr marL="0" indent="0">
              <a:buNone/>
            </a:pPr>
            <a:r>
              <a:rPr lang="nl-NL" sz="2400" dirty="0"/>
              <a:t>Beheerplan</a:t>
            </a:r>
          </a:p>
          <a:p>
            <a:pPr marL="0" indent="0">
              <a:buNone/>
            </a:pPr>
            <a:endParaRPr lang="nl-NL" sz="2400" dirty="0"/>
          </a:p>
          <a:p>
            <a:pPr marL="0" indent="0">
              <a:buNone/>
            </a:pPr>
            <a:r>
              <a:rPr lang="nl-NL" sz="2400" dirty="0"/>
              <a:t>Effecten ‘ver-thema’s’ </a:t>
            </a:r>
          </a:p>
          <a:p>
            <a:pPr marL="0" indent="0">
              <a:buNone/>
            </a:pPr>
            <a:endParaRPr lang="nl-NL" sz="2400" dirty="0"/>
          </a:p>
          <a:p>
            <a:pPr marL="0" indent="0">
              <a:buNone/>
            </a:pPr>
            <a:r>
              <a:rPr lang="nl-NL" sz="2400" dirty="0"/>
              <a:t>Kensoorten</a:t>
            </a:r>
          </a:p>
          <a:p>
            <a:pPr marL="0" indent="0">
              <a:buNone/>
            </a:pPr>
            <a:endParaRPr lang="nl-NL" sz="2400" dirty="0"/>
          </a:p>
          <a:p>
            <a:pPr marL="0" indent="0">
              <a:buNone/>
            </a:pPr>
            <a:r>
              <a:rPr lang="nl-NL" sz="2400" dirty="0"/>
              <a:t>Vervuilende indicatoren</a:t>
            </a:r>
          </a:p>
          <a:p>
            <a:pPr marL="0" indent="0">
              <a:buNone/>
            </a:pPr>
            <a:endParaRPr lang="nl-NL" sz="2400" dirty="0"/>
          </a:p>
          <a:p>
            <a:pPr marL="0" indent="0">
              <a:buNone/>
            </a:pPr>
            <a:endParaRPr lang="nl-NL" sz="2400" dirty="0"/>
          </a:p>
        </p:txBody>
      </p:sp>
      <p:sp>
        <p:nvSpPr>
          <p:cNvPr id="4" name="Tijdelijke aanduiding voor datum 3">
            <a:extLst>
              <a:ext uri="{FF2B5EF4-FFF2-40B4-BE49-F238E27FC236}">
                <a16:creationId xmlns:a16="http://schemas.microsoft.com/office/drawing/2014/main" id="{D335AE37-1450-9F21-0E1C-83F0E803D702}"/>
              </a:ext>
            </a:extLst>
          </p:cNvPr>
          <p:cNvSpPr>
            <a:spLocks noGrp="1"/>
          </p:cNvSpPr>
          <p:nvPr>
            <p:ph type="dt" sz="half" idx="10"/>
          </p:nvPr>
        </p:nvSpPr>
        <p:spPr/>
        <p:txBody>
          <a:bodyPr/>
          <a:lstStyle/>
          <a:p>
            <a:fld id="{1F360904-632D-4428-B762-9ED2B3079DE4}"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F17EE9A0-C8A5-8C1D-0D66-D65EC3FDA300}"/>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4A2D0143-CF0E-ED14-7362-BB32A6FD5696}"/>
              </a:ext>
            </a:extLst>
          </p:cNvPr>
          <p:cNvSpPr>
            <a:spLocks noGrp="1"/>
          </p:cNvSpPr>
          <p:nvPr>
            <p:ph type="sldNum" sz="quarter" idx="12"/>
          </p:nvPr>
        </p:nvSpPr>
        <p:spPr/>
        <p:txBody>
          <a:bodyPr/>
          <a:lstStyle/>
          <a:p>
            <a:fld id="{45B76B8B-DE07-48A4-9913-B57A52F2F853}" type="slidenum">
              <a:rPr lang="nl-NL" noProof="0" smtClean="0"/>
              <a:t>3</a:t>
            </a:fld>
            <a:endParaRPr lang="nl-NL" noProof="0"/>
          </a:p>
        </p:txBody>
      </p:sp>
    </p:spTree>
    <p:extLst>
      <p:ext uri="{BB962C8B-B14F-4D97-AF65-F5344CB8AC3E}">
        <p14:creationId xmlns:p14="http://schemas.microsoft.com/office/powerpoint/2010/main" val="393440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A4B0F-741E-CE57-DDCD-8E99C1E2991F}"/>
              </a:ext>
            </a:extLst>
          </p:cNvPr>
          <p:cNvSpPr>
            <a:spLocks noGrp="1"/>
          </p:cNvSpPr>
          <p:nvPr>
            <p:ph type="title"/>
          </p:nvPr>
        </p:nvSpPr>
        <p:spPr/>
        <p:txBody>
          <a:bodyPr/>
          <a:lstStyle/>
          <a:p>
            <a:r>
              <a:rPr lang="nl-NL" dirty="0"/>
              <a:t>Graslanden</a:t>
            </a:r>
          </a:p>
        </p:txBody>
      </p:sp>
      <p:sp>
        <p:nvSpPr>
          <p:cNvPr id="3" name="Tijdelijke aanduiding voor inhoud 2">
            <a:extLst>
              <a:ext uri="{FF2B5EF4-FFF2-40B4-BE49-F238E27FC236}">
                <a16:creationId xmlns:a16="http://schemas.microsoft.com/office/drawing/2014/main" id="{C77FD66D-BED6-1144-BF2B-9987231B0512}"/>
              </a:ext>
            </a:extLst>
          </p:cNvPr>
          <p:cNvSpPr>
            <a:spLocks noGrp="1"/>
          </p:cNvSpPr>
          <p:nvPr>
            <p:ph idx="1"/>
          </p:nvPr>
        </p:nvSpPr>
        <p:spPr>
          <a:xfrm>
            <a:off x="371476" y="877064"/>
            <a:ext cx="11449050" cy="4419599"/>
          </a:xfrm>
        </p:spPr>
        <p:txBody>
          <a:bodyPr/>
          <a:lstStyle/>
          <a:p>
            <a:pPr marL="0" indent="0">
              <a:buNone/>
            </a:pPr>
            <a:r>
              <a:rPr lang="nl-NL" sz="2400" dirty="0"/>
              <a:t>Groot belang voor cultuurlandschappen: Landbouw etc. </a:t>
            </a:r>
          </a:p>
        </p:txBody>
      </p:sp>
      <p:sp>
        <p:nvSpPr>
          <p:cNvPr id="4" name="Tijdelijke aanduiding voor datum 3">
            <a:extLst>
              <a:ext uri="{FF2B5EF4-FFF2-40B4-BE49-F238E27FC236}">
                <a16:creationId xmlns:a16="http://schemas.microsoft.com/office/drawing/2014/main" id="{D335AE37-1450-9F21-0E1C-83F0E803D702}"/>
              </a:ext>
            </a:extLst>
          </p:cNvPr>
          <p:cNvSpPr>
            <a:spLocks noGrp="1"/>
          </p:cNvSpPr>
          <p:nvPr>
            <p:ph type="dt" sz="half" idx="10"/>
          </p:nvPr>
        </p:nvSpPr>
        <p:spPr/>
        <p:txBody>
          <a:bodyPr/>
          <a:lstStyle/>
          <a:p>
            <a:fld id="{1F360904-632D-4428-B762-9ED2B3079DE4}" type="datetime1">
              <a:rPr lang="nl-NL" noProof="0" smtClean="0"/>
              <a:t>21-6-2022</a:t>
            </a:fld>
            <a:endParaRPr lang="nl-NL" noProof="0"/>
          </a:p>
        </p:txBody>
      </p:sp>
      <p:sp>
        <p:nvSpPr>
          <p:cNvPr id="5" name="Tijdelijke aanduiding voor voettekst 4">
            <a:extLst>
              <a:ext uri="{FF2B5EF4-FFF2-40B4-BE49-F238E27FC236}">
                <a16:creationId xmlns:a16="http://schemas.microsoft.com/office/drawing/2014/main" id="{F17EE9A0-C8A5-8C1D-0D66-D65EC3FDA300}"/>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4A2D0143-CF0E-ED14-7362-BB32A6FD5696}"/>
              </a:ext>
            </a:extLst>
          </p:cNvPr>
          <p:cNvSpPr>
            <a:spLocks noGrp="1"/>
          </p:cNvSpPr>
          <p:nvPr>
            <p:ph type="sldNum" sz="quarter" idx="12"/>
          </p:nvPr>
        </p:nvSpPr>
        <p:spPr/>
        <p:txBody>
          <a:bodyPr/>
          <a:lstStyle/>
          <a:p>
            <a:fld id="{45B76B8B-DE07-48A4-9913-B57A52F2F853}" type="slidenum">
              <a:rPr lang="nl-NL" noProof="0" smtClean="0"/>
              <a:t>4</a:t>
            </a:fld>
            <a:endParaRPr lang="nl-NL" noProof="0"/>
          </a:p>
        </p:txBody>
      </p:sp>
    </p:spTree>
    <p:extLst>
      <p:ext uri="{BB962C8B-B14F-4D97-AF65-F5344CB8AC3E}">
        <p14:creationId xmlns:p14="http://schemas.microsoft.com/office/powerpoint/2010/main" val="755624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D21797-7B86-DED3-8F00-8FC94A255740}"/>
              </a:ext>
            </a:extLst>
          </p:cNvPr>
          <p:cNvSpPr>
            <a:spLocks noGrp="1"/>
          </p:cNvSpPr>
          <p:nvPr>
            <p:ph type="title"/>
          </p:nvPr>
        </p:nvSpPr>
        <p:spPr/>
        <p:txBody>
          <a:bodyPr/>
          <a:lstStyle/>
          <a:p>
            <a:r>
              <a:rPr lang="nl-NL" dirty="0"/>
              <a:t>Verschil graslanden </a:t>
            </a:r>
          </a:p>
        </p:txBody>
      </p:sp>
      <p:sp>
        <p:nvSpPr>
          <p:cNvPr id="3" name="Tijdelijke aanduiding voor inhoud 2">
            <a:extLst>
              <a:ext uri="{FF2B5EF4-FFF2-40B4-BE49-F238E27FC236}">
                <a16:creationId xmlns:a16="http://schemas.microsoft.com/office/drawing/2014/main" id="{93EB6830-1C05-34C3-D57B-DB0E3A434D5F}"/>
              </a:ext>
            </a:extLst>
          </p:cNvPr>
          <p:cNvSpPr>
            <a:spLocks noGrp="1"/>
          </p:cNvSpPr>
          <p:nvPr>
            <p:ph idx="1"/>
          </p:nvPr>
        </p:nvSpPr>
        <p:spPr>
          <a:xfrm>
            <a:off x="495424" y="824315"/>
            <a:ext cx="11449050" cy="4419599"/>
          </a:xfrm>
        </p:spPr>
        <p:txBody>
          <a:bodyPr/>
          <a:lstStyle/>
          <a:p>
            <a:pPr marL="0" indent="0">
              <a:buNone/>
            </a:pPr>
            <a:r>
              <a:rPr lang="nl-NL" sz="1800" dirty="0"/>
              <a:t>Voedselrijk maar kan ook schraal! </a:t>
            </a:r>
          </a:p>
        </p:txBody>
      </p:sp>
      <p:sp>
        <p:nvSpPr>
          <p:cNvPr id="4" name="Tijdelijke aanduiding voor datum 3">
            <a:extLst>
              <a:ext uri="{FF2B5EF4-FFF2-40B4-BE49-F238E27FC236}">
                <a16:creationId xmlns:a16="http://schemas.microsoft.com/office/drawing/2014/main" id="{DAE4B32E-6D75-74D5-FD02-5C07F8AD640D}"/>
              </a:ext>
            </a:extLst>
          </p:cNvPr>
          <p:cNvSpPr>
            <a:spLocks noGrp="1"/>
          </p:cNvSpPr>
          <p:nvPr>
            <p:ph type="dt" sz="half" idx="10"/>
          </p:nvPr>
        </p:nvSpPr>
        <p:spPr/>
        <p:txBody>
          <a:bodyPr/>
          <a:lstStyle/>
          <a:p>
            <a:fld id="{1F360904-632D-4428-B762-9ED2B3079DE4}" type="datetime1">
              <a:rPr lang="nl-NL" noProof="0" smtClean="0"/>
              <a:t>21-6-2022</a:t>
            </a:fld>
            <a:endParaRPr lang="nl-NL" noProof="0"/>
          </a:p>
        </p:txBody>
      </p:sp>
      <p:pic>
        <p:nvPicPr>
          <p:cNvPr id="1028" name="Picture 4">
            <a:extLst>
              <a:ext uri="{FF2B5EF4-FFF2-40B4-BE49-F238E27FC236}">
                <a16:creationId xmlns:a16="http://schemas.microsoft.com/office/drawing/2014/main" id="{44B1EE5F-4896-17BB-7A64-AB4131C7C76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36817" y="2037467"/>
            <a:ext cx="9318364" cy="4806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63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D21797-7B86-DED3-8F00-8FC94A255740}"/>
              </a:ext>
            </a:extLst>
          </p:cNvPr>
          <p:cNvSpPr>
            <a:spLocks noGrp="1"/>
          </p:cNvSpPr>
          <p:nvPr>
            <p:ph type="title"/>
          </p:nvPr>
        </p:nvSpPr>
        <p:spPr/>
        <p:txBody>
          <a:bodyPr/>
          <a:lstStyle/>
          <a:p>
            <a:r>
              <a:rPr lang="nl-NL" dirty="0"/>
              <a:t>Verschil graslanden </a:t>
            </a:r>
          </a:p>
        </p:txBody>
      </p:sp>
      <p:sp>
        <p:nvSpPr>
          <p:cNvPr id="3" name="Tijdelijke aanduiding voor inhoud 2">
            <a:extLst>
              <a:ext uri="{FF2B5EF4-FFF2-40B4-BE49-F238E27FC236}">
                <a16:creationId xmlns:a16="http://schemas.microsoft.com/office/drawing/2014/main" id="{93EB6830-1C05-34C3-D57B-DB0E3A434D5F}"/>
              </a:ext>
            </a:extLst>
          </p:cNvPr>
          <p:cNvSpPr>
            <a:spLocks noGrp="1"/>
          </p:cNvSpPr>
          <p:nvPr>
            <p:ph idx="1"/>
          </p:nvPr>
        </p:nvSpPr>
        <p:spPr>
          <a:xfrm>
            <a:off x="484210" y="695130"/>
            <a:ext cx="11449050" cy="4419599"/>
          </a:xfrm>
        </p:spPr>
        <p:txBody>
          <a:bodyPr/>
          <a:lstStyle/>
          <a:p>
            <a:pPr marL="0" indent="0">
              <a:buNone/>
            </a:pPr>
            <a:r>
              <a:rPr lang="nl-NL" sz="1800" dirty="0"/>
              <a:t>Blauwgraslanden </a:t>
            </a:r>
            <a:endParaRPr lang="nl-NL" dirty="0"/>
          </a:p>
        </p:txBody>
      </p:sp>
      <p:sp>
        <p:nvSpPr>
          <p:cNvPr id="4" name="Tijdelijke aanduiding voor datum 3">
            <a:extLst>
              <a:ext uri="{FF2B5EF4-FFF2-40B4-BE49-F238E27FC236}">
                <a16:creationId xmlns:a16="http://schemas.microsoft.com/office/drawing/2014/main" id="{DAE4B32E-6D75-74D5-FD02-5C07F8AD640D}"/>
              </a:ext>
            </a:extLst>
          </p:cNvPr>
          <p:cNvSpPr>
            <a:spLocks noGrp="1"/>
          </p:cNvSpPr>
          <p:nvPr>
            <p:ph type="dt" sz="half" idx="10"/>
          </p:nvPr>
        </p:nvSpPr>
        <p:spPr/>
        <p:txBody>
          <a:bodyPr/>
          <a:lstStyle/>
          <a:p>
            <a:fld id="{1F360904-632D-4428-B762-9ED2B3079DE4}" type="datetime1">
              <a:rPr lang="nl-NL" noProof="0" smtClean="0"/>
              <a:t>21-6-2022</a:t>
            </a:fld>
            <a:endParaRPr lang="nl-NL" noProof="0"/>
          </a:p>
        </p:txBody>
      </p:sp>
      <p:pic>
        <p:nvPicPr>
          <p:cNvPr id="3074" name="Picture 2">
            <a:extLst>
              <a:ext uri="{FF2B5EF4-FFF2-40B4-BE49-F238E27FC236}">
                <a16:creationId xmlns:a16="http://schemas.microsoft.com/office/drawing/2014/main" id="{9A81A30D-B910-988B-731D-AF0AA56119A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4887" y="2102438"/>
            <a:ext cx="8442224" cy="475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90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D21797-7B86-DED3-8F00-8FC94A255740}"/>
              </a:ext>
            </a:extLst>
          </p:cNvPr>
          <p:cNvSpPr>
            <a:spLocks noGrp="1"/>
          </p:cNvSpPr>
          <p:nvPr>
            <p:ph type="title"/>
          </p:nvPr>
        </p:nvSpPr>
        <p:spPr/>
        <p:txBody>
          <a:bodyPr/>
          <a:lstStyle/>
          <a:p>
            <a:r>
              <a:rPr lang="nl-NL" dirty="0"/>
              <a:t>Verschil graslanden </a:t>
            </a:r>
          </a:p>
        </p:txBody>
      </p:sp>
      <p:sp>
        <p:nvSpPr>
          <p:cNvPr id="3" name="Tijdelijke aanduiding voor inhoud 2">
            <a:extLst>
              <a:ext uri="{FF2B5EF4-FFF2-40B4-BE49-F238E27FC236}">
                <a16:creationId xmlns:a16="http://schemas.microsoft.com/office/drawing/2014/main" id="{93EB6830-1C05-34C3-D57B-DB0E3A434D5F}"/>
              </a:ext>
            </a:extLst>
          </p:cNvPr>
          <p:cNvSpPr>
            <a:spLocks noGrp="1"/>
          </p:cNvSpPr>
          <p:nvPr>
            <p:ph idx="1"/>
          </p:nvPr>
        </p:nvSpPr>
        <p:spPr>
          <a:xfrm>
            <a:off x="484210" y="689173"/>
            <a:ext cx="11449050" cy="4419599"/>
          </a:xfrm>
        </p:spPr>
        <p:txBody>
          <a:bodyPr/>
          <a:lstStyle/>
          <a:p>
            <a:pPr marL="0" indent="0">
              <a:buNone/>
            </a:pPr>
            <a:r>
              <a:rPr lang="nl-NL" sz="1800" dirty="0"/>
              <a:t>Kustduinen</a:t>
            </a:r>
            <a:endParaRPr lang="nl-NL" dirty="0"/>
          </a:p>
        </p:txBody>
      </p:sp>
      <p:sp>
        <p:nvSpPr>
          <p:cNvPr id="4" name="Tijdelijke aanduiding voor datum 3">
            <a:extLst>
              <a:ext uri="{FF2B5EF4-FFF2-40B4-BE49-F238E27FC236}">
                <a16:creationId xmlns:a16="http://schemas.microsoft.com/office/drawing/2014/main" id="{DAE4B32E-6D75-74D5-FD02-5C07F8AD640D}"/>
              </a:ext>
            </a:extLst>
          </p:cNvPr>
          <p:cNvSpPr>
            <a:spLocks noGrp="1"/>
          </p:cNvSpPr>
          <p:nvPr>
            <p:ph type="dt" sz="half" idx="10"/>
          </p:nvPr>
        </p:nvSpPr>
        <p:spPr/>
        <p:txBody>
          <a:bodyPr/>
          <a:lstStyle/>
          <a:p>
            <a:fld id="{1F360904-632D-4428-B762-9ED2B3079DE4}" type="datetime1">
              <a:rPr lang="nl-NL" noProof="0" smtClean="0"/>
              <a:t>21-6-2022</a:t>
            </a:fld>
            <a:endParaRPr lang="nl-NL" noProof="0"/>
          </a:p>
        </p:txBody>
      </p:sp>
      <p:pic>
        <p:nvPicPr>
          <p:cNvPr id="2050" name="Picture 2">
            <a:extLst>
              <a:ext uri="{FF2B5EF4-FFF2-40B4-BE49-F238E27FC236}">
                <a16:creationId xmlns:a16="http://schemas.microsoft.com/office/drawing/2014/main" id="{868D74B9-A1D8-D25F-90CA-EBF84AFBD15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80263" y="2210815"/>
            <a:ext cx="9631472" cy="464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066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45D2B8-7C0B-4768-A1B4-0A93AEA8CAE3}"/>
              </a:ext>
            </a:extLst>
          </p:cNvPr>
          <p:cNvSpPr>
            <a:spLocks noGrp="1"/>
          </p:cNvSpPr>
          <p:nvPr>
            <p:ph type="title"/>
          </p:nvPr>
        </p:nvSpPr>
        <p:spPr/>
        <p:txBody>
          <a:bodyPr/>
          <a:lstStyle/>
          <a:p>
            <a:r>
              <a:rPr lang="nl-NL" dirty="0"/>
              <a:t>Graslanden </a:t>
            </a:r>
          </a:p>
        </p:txBody>
      </p:sp>
      <p:sp>
        <p:nvSpPr>
          <p:cNvPr id="3" name="Tijdelijke aanduiding voor inhoud 2">
            <a:extLst>
              <a:ext uri="{FF2B5EF4-FFF2-40B4-BE49-F238E27FC236}">
                <a16:creationId xmlns:a16="http://schemas.microsoft.com/office/drawing/2014/main" id="{8F44F767-6877-7B37-C046-90BDD9F16987}"/>
              </a:ext>
            </a:extLst>
          </p:cNvPr>
          <p:cNvSpPr>
            <a:spLocks noGrp="1"/>
          </p:cNvSpPr>
          <p:nvPr>
            <p:ph idx="1"/>
          </p:nvPr>
        </p:nvSpPr>
        <p:spPr>
          <a:xfrm>
            <a:off x="371476" y="877064"/>
            <a:ext cx="10764162" cy="3544866"/>
          </a:xfrm>
        </p:spPr>
        <p:txBody>
          <a:bodyPr/>
          <a:lstStyle/>
          <a:p>
            <a:pPr marL="0" indent="0">
              <a:buNone/>
            </a:pPr>
            <a:r>
              <a:rPr lang="nl-NL" b="1" dirty="0"/>
              <a:t>Voorbeeldgebieden: </a:t>
            </a:r>
            <a:r>
              <a:rPr lang="nl-NL" sz="2000" b="0" i="0" err="1">
                <a:solidFill>
                  <a:srgbClr val="000000"/>
                </a:solidFill>
                <a:effectLst/>
              </a:rPr>
              <a:t>Malpiebeemden</a:t>
            </a:r>
            <a:r>
              <a:rPr lang="nl-NL" sz="2000" b="0" i="0">
                <a:solidFill>
                  <a:srgbClr val="000000"/>
                </a:solidFill>
                <a:effectLst/>
              </a:rPr>
              <a:t>, Bommelerwaard-west, </a:t>
            </a:r>
            <a:r>
              <a:rPr lang="nl-NL" sz="2000" b="0" i="0" err="1">
                <a:solidFill>
                  <a:srgbClr val="000000"/>
                </a:solidFill>
                <a:effectLst/>
              </a:rPr>
              <a:t>Ryptsjersterpolder</a:t>
            </a:r>
            <a:r>
              <a:rPr lang="nl-NL" sz="2000" b="0" i="0">
                <a:solidFill>
                  <a:srgbClr val="000000"/>
                </a:solidFill>
                <a:effectLst/>
              </a:rPr>
              <a:t>.</a:t>
            </a:r>
            <a:br>
              <a:rPr lang="nl-NL" sz="2000" b="1"/>
            </a:br>
            <a:br>
              <a:rPr lang="nl-NL" sz="2000" b="0" i="0">
                <a:solidFill>
                  <a:srgbClr val="000000"/>
                </a:solidFill>
                <a:effectLst/>
              </a:rPr>
            </a:br>
            <a:r>
              <a:rPr lang="nl-NL" sz="2000" b="1" i="0" u="sng">
                <a:solidFill>
                  <a:srgbClr val="000000"/>
                </a:solidFill>
                <a:effectLst/>
              </a:rPr>
              <a:t>Kenmerkende soorten</a:t>
            </a:r>
            <a:br>
              <a:rPr lang="nl-NL" sz="2000" b="0" i="0">
                <a:solidFill>
                  <a:srgbClr val="000000"/>
                </a:solidFill>
                <a:effectLst/>
              </a:rPr>
            </a:br>
            <a:r>
              <a:rPr lang="nl-NL" sz="2000" b="1" i="0">
                <a:solidFill>
                  <a:srgbClr val="000000"/>
                </a:solidFill>
                <a:effectLst/>
              </a:rPr>
              <a:t>Planten: </a:t>
            </a:r>
            <a:r>
              <a:rPr lang="nl-NL" sz="2000">
                <a:solidFill>
                  <a:srgbClr val="000000"/>
                </a:solidFill>
              </a:rPr>
              <a:t>Pinksterbloem, margriet, rode klaver </a:t>
            </a:r>
            <a:r>
              <a:rPr lang="nl-NL" sz="2000" i="0">
                <a:solidFill>
                  <a:srgbClr val="000000"/>
                </a:solidFill>
                <a:effectLst/>
              </a:rPr>
              <a:t>bochtige klaver, echte koekoeksbloem, gewone </a:t>
            </a:r>
            <a:r>
              <a:rPr lang="nl-NL" sz="2000" i="0" err="1">
                <a:solidFill>
                  <a:srgbClr val="000000"/>
                </a:solidFill>
                <a:effectLst/>
              </a:rPr>
              <a:t>brunel</a:t>
            </a:r>
            <a:r>
              <a:rPr lang="nl-NL" sz="2000" i="0">
                <a:solidFill>
                  <a:srgbClr val="000000"/>
                </a:solidFill>
                <a:effectLst/>
              </a:rPr>
              <a:t>, gewone margriet, grote ratelaar, kamgras, karwijvarkenskervel, klavervreter, klein </a:t>
            </a:r>
            <a:r>
              <a:rPr lang="nl-NL" sz="2000" i="0" err="1">
                <a:solidFill>
                  <a:srgbClr val="000000"/>
                </a:solidFill>
                <a:effectLst/>
              </a:rPr>
              <a:t>vogelpootje,veldzuring</a:t>
            </a:r>
            <a:r>
              <a:rPr lang="nl-NL" sz="2000" i="0">
                <a:solidFill>
                  <a:srgbClr val="000000"/>
                </a:solidFill>
                <a:effectLst/>
              </a:rPr>
              <a:t>,  knolvossenstaart, knoopkruid, moerasstruisgras, </a:t>
            </a:r>
            <a:r>
              <a:rPr lang="nl-NL" sz="2000" i="0" err="1">
                <a:solidFill>
                  <a:srgbClr val="000000"/>
                </a:solidFill>
                <a:effectLst/>
              </a:rPr>
              <a:t>muizenoor</a:t>
            </a:r>
            <a:r>
              <a:rPr lang="nl-NL" sz="2000" i="0">
                <a:solidFill>
                  <a:srgbClr val="000000"/>
                </a:solidFill>
                <a:effectLst/>
              </a:rPr>
              <a:t>, polei, spits havikskruid, waterkruiskruid, witte munt, zwarte zegge</a:t>
            </a:r>
            <a:br>
              <a:rPr lang="nl-NL" sz="2000" i="0">
                <a:solidFill>
                  <a:srgbClr val="000000"/>
                </a:solidFill>
                <a:effectLst/>
              </a:rPr>
            </a:br>
            <a:endParaRPr lang="nl-NL" sz="2000" i="0">
              <a:solidFill>
                <a:srgbClr val="000000"/>
              </a:solidFill>
              <a:effectLst/>
            </a:endParaRPr>
          </a:p>
          <a:p>
            <a:pPr marL="0" indent="0">
              <a:buNone/>
            </a:pPr>
            <a:r>
              <a:rPr lang="nl-NL" sz="2000" b="1">
                <a:solidFill>
                  <a:srgbClr val="000000"/>
                </a:solidFill>
              </a:rPr>
              <a:t>Insecten: </a:t>
            </a:r>
            <a:r>
              <a:rPr lang="nl-NL" sz="2000" b="0" i="0">
                <a:solidFill>
                  <a:srgbClr val="000000"/>
                </a:solidFill>
                <a:effectLst/>
              </a:rPr>
              <a:t>Moerassprinkhaan, veldkrekel, Krasser, Gewoonspitskopje </a:t>
            </a:r>
            <a:br>
              <a:rPr lang="nl-NL" sz="2000" b="1">
                <a:solidFill>
                  <a:srgbClr val="000000"/>
                </a:solidFill>
              </a:rPr>
            </a:br>
            <a:endParaRPr lang="nl-NL" sz="2000" b="1">
              <a:solidFill>
                <a:srgbClr val="000000"/>
              </a:solidFill>
            </a:endParaRPr>
          </a:p>
          <a:p>
            <a:pPr marL="0" indent="0">
              <a:buNone/>
            </a:pPr>
            <a:r>
              <a:rPr lang="nl-NL" sz="2000" b="1">
                <a:solidFill>
                  <a:srgbClr val="000000"/>
                </a:solidFill>
              </a:rPr>
              <a:t>Zoogdieren: </a:t>
            </a:r>
            <a:r>
              <a:rPr lang="nl-NL" sz="2000">
                <a:solidFill>
                  <a:srgbClr val="000000"/>
                </a:solidFill>
              </a:rPr>
              <a:t>grutto, kievit </a:t>
            </a:r>
          </a:p>
          <a:p>
            <a:pPr marL="0" indent="0">
              <a:buNone/>
            </a:pPr>
            <a:br>
              <a:rPr lang="nl-NL" i="0" dirty="0">
                <a:solidFill>
                  <a:srgbClr val="000000"/>
                </a:solidFill>
                <a:effectLst/>
              </a:rPr>
            </a:br>
            <a:br>
              <a:rPr lang="nl-NL" b="0" i="0" dirty="0">
                <a:solidFill>
                  <a:srgbClr val="000000"/>
                </a:solidFill>
                <a:effectLst/>
              </a:rPr>
            </a:br>
            <a:br>
              <a:rPr lang="nl-NL" b="0" i="0" dirty="0">
                <a:solidFill>
                  <a:srgbClr val="000000"/>
                </a:solidFill>
                <a:effectLst/>
              </a:rPr>
            </a:br>
            <a:endParaRPr lang="nl-NL" b="0" i="0" dirty="0">
              <a:solidFill>
                <a:srgbClr val="000000"/>
              </a:solidFill>
              <a:effectLst/>
            </a:endParaRPr>
          </a:p>
          <a:p>
            <a:pPr marL="0" indent="0">
              <a:buNone/>
            </a:pPr>
            <a:endParaRPr lang="nl-NL" dirty="0">
              <a:solidFill>
                <a:srgbClr val="000000"/>
              </a:solidFill>
            </a:endParaRPr>
          </a:p>
          <a:p>
            <a:pPr marL="0" indent="0">
              <a:buNone/>
            </a:pPr>
            <a:endParaRPr lang="nl-NL" dirty="0"/>
          </a:p>
        </p:txBody>
      </p:sp>
      <p:sp>
        <p:nvSpPr>
          <p:cNvPr id="4" name="Tijdelijke aanduiding voor datum 3">
            <a:extLst>
              <a:ext uri="{FF2B5EF4-FFF2-40B4-BE49-F238E27FC236}">
                <a16:creationId xmlns:a16="http://schemas.microsoft.com/office/drawing/2014/main" id="{D4C0A771-51FE-D52A-2D3F-EB0FD611786F}"/>
              </a:ext>
            </a:extLst>
          </p:cNvPr>
          <p:cNvSpPr>
            <a:spLocks noGrp="1"/>
          </p:cNvSpPr>
          <p:nvPr>
            <p:ph type="dt" sz="half" idx="10"/>
          </p:nvPr>
        </p:nvSpPr>
        <p:spPr/>
        <p:txBody>
          <a:bodyPr/>
          <a:lstStyle/>
          <a:p>
            <a:fld id="{1F360904-632D-4428-B762-9ED2B3079DE4}" type="datetime1">
              <a:rPr lang="nl-NL" noProof="0" smtClean="0"/>
              <a:t>21-6-2022</a:t>
            </a:fld>
            <a:endParaRPr lang="nl-NL" noProof="0"/>
          </a:p>
        </p:txBody>
      </p:sp>
      <p:sp>
        <p:nvSpPr>
          <p:cNvPr id="6" name="Tijdelijke aanduiding voor dianummer 5">
            <a:extLst>
              <a:ext uri="{FF2B5EF4-FFF2-40B4-BE49-F238E27FC236}">
                <a16:creationId xmlns:a16="http://schemas.microsoft.com/office/drawing/2014/main" id="{6612EC43-A33F-83C4-9AB4-9C7334F007E1}"/>
              </a:ext>
            </a:extLst>
          </p:cNvPr>
          <p:cNvSpPr>
            <a:spLocks noGrp="1"/>
          </p:cNvSpPr>
          <p:nvPr>
            <p:ph type="sldNum" sz="quarter" idx="12"/>
          </p:nvPr>
        </p:nvSpPr>
        <p:spPr/>
        <p:txBody>
          <a:bodyPr/>
          <a:lstStyle/>
          <a:p>
            <a:fld id="{45B76B8B-DE07-48A4-9913-B57A52F2F853}" type="slidenum">
              <a:rPr lang="nl-NL" noProof="0" smtClean="0"/>
              <a:t>8</a:t>
            </a:fld>
            <a:endParaRPr lang="nl-NL" noProof="0"/>
          </a:p>
        </p:txBody>
      </p:sp>
    </p:spTree>
    <p:extLst>
      <p:ext uri="{BB962C8B-B14F-4D97-AF65-F5344CB8AC3E}">
        <p14:creationId xmlns:p14="http://schemas.microsoft.com/office/powerpoint/2010/main" val="317713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546DC-913D-A03E-E569-14F4EC8F2862}"/>
              </a:ext>
            </a:extLst>
          </p:cNvPr>
          <p:cNvSpPr>
            <a:spLocks noGrp="1"/>
          </p:cNvSpPr>
          <p:nvPr>
            <p:ph type="title"/>
          </p:nvPr>
        </p:nvSpPr>
        <p:spPr/>
        <p:txBody>
          <a:bodyPr/>
          <a:lstStyle/>
          <a:p>
            <a:r>
              <a:rPr lang="nl-NL" dirty="0"/>
              <a:t>Bedreigingen graslanden</a:t>
            </a:r>
          </a:p>
        </p:txBody>
      </p:sp>
      <p:sp>
        <p:nvSpPr>
          <p:cNvPr id="3" name="Tijdelijke aanduiding voor inhoud 2">
            <a:extLst>
              <a:ext uri="{FF2B5EF4-FFF2-40B4-BE49-F238E27FC236}">
                <a16:creationId xmlns:a16="http://schemas.microsoft.com/office/drawing/2014/main" id="{161093B0-27D6-B70A-DD4F-E86253C22250}"/>
              </a:ext>
            </a:extLst>
          </p:cNvPr>
          <p:cNvSpPr>
            <a:spLocks noGrp="1"/>
          </p:cNvSpPr>
          <p:nvPr>
            <p:ph idx="1"/>
          </p:nvPr>
        </p:nvSpPr>
        <p:spPr>
          <a:xfrm>
            <a:off x="371474" y="906363"/>
            <a:ext cx="11449050" cy="4419599"/>
          </a:xfrm>
        </p:spPr>
        <p:txBody>
          <a:bodyPr/>
          <a:lstStyle/>
          <a:p>
            <a:pPr marL="0" indent="0">
              <a:buNone/>
            </a:pPr>
            <a:r>
              <a:rPr lang="nl-NL" sz="2000" dirty="0"/>
              <a:t>De grote ver thema’s! </a:t>
            </a:r>
            <a:br>
              <a:rPr lang="nl-NL" sz="2000" dirty="0"/>
            </a:br>
            <a:br>
              <a:rPr lang="nl-NL" sz="2000" dirty="0"/>
            </a:br>
            <a:r>
              <a:rPr lang="nl-NL" sz="2000" dirty="0"/>
              <a:t>Welke hadden we ook al weer?</a:t>
            </a:r>
            <a:br>
              <a:rPr lang="nl-NL" sz="2000" dirty="0"/>
            </a:br>
            <a:br>
              <a:rPr lang="nl-NL" sz="2000" dirty="0"/>
            </a:br>
            <a:br>
              <a:rPr lang="nl-NL" sz="2000" dirty="0"/>
            </a:br>
            <a:r>
              <a:rPr lang="nl-NL" sz="2000" dirty="0"/>
              <a:t> </a:t>
            </a:r>
          </a:p>
          <a:p>
            <a:pPr marL="0" indent="0">
              <a:buNone/>
            </a:pPr>
            <a:endParaRPr lang="nl-NL" sz="2000" dirty="0"/>
          </a:p>
          <a:p>
            <a:pPr marL="0" indent="0">
              <a:buNone/>
            </a:pPr>
            <a:br>
              <a:rPr lang="nl-NL" sz="2000" dirty="0"/>
            </a:br>
            <a:br>
              <a:rPr lang="nl-NL" sz="2000" dirty="0"/>
            </a:br>
            <a:endParaRPr lang="nl-NL" sz="2000" dirty="0"/>
          </a:p>
        </p:txBody>
      </p:sp>
      <p:sp>
        <p:nvSpPr>
          <p:cNvPr id="4" name="Tijdelijke aanduiding voor datum 3">
            <a:extLst>
              <a:ext uri="{FF2B5EF4-FFF2-40B4-BE49-F238E27FC236}">
                <a16:creationId xmlns:a16="http://schemas.microsoft.com/office/drawing/2014/main" id="{367FE99C-B35B-09BF-3ADC-569F873A6E0E}"/>
              </a:ext>
            </a:extLst>
          </p:cNvPr>
          <p:cNvSpPr>
            <a:spLocks noGrp="1"/>
          </p:cNvSpPr>
          <p:nvPr>
            <p:ph type="dt" sz="half" idx="10"/>
          </p:nvPr>
        </p:nvSpPr>
        <p:spPr/>
        <p:txBody>
          <a:bodyPr/>
          <a:lstStyle/>
          <a:p>
            <a:fld id="{1F360904-632D-4428-B762-9ED2B3079DE4}" type="datetime1">
              <a:rPr lang="nl-NL" noProof="0" smtClean="0"/>
              <a:t>21-6-2022</a:t>
            </a:fld>
            <a:endParaRPr lang="nl-NL" noProof="0"/>
          </a:p>
        </p:txBody>
      </p:sp>
      <p:sp>
        <p:nvSpPr>
          <p:cNvPr id="5" name="Tijdelijke aanduiding voor inhoud 2">
            <a:extLst>
              <a:ext uri="{FF2B5EF4-FFF2-40B4-BE49-F238E27FC236}">
                <a16:creationId xmlns:a16="http://schemas.microsoft.com/office/drawing/2014/main" id="{B3DB711D-257F-AFF1-3381-0B8AEE6BA3D5}"/>
              </a:ext>
            </a:extLst>
          </p:cNvPr>
          <p:cNvSpPr txBox="1">
            <a:spLocks/>
          </p:cNvSpPr>
          <p:nvPr/>
        </p:nvSpPr>
        <p:spPr>
          <a:xfrm>
            <a:off x="371474" y="1880775"/>
            <a:ext cx="10479406" cy="3021677"/>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t>Sulfaat vervuilding</a:t>
            </a:r>
          </a:p>
          <a:p>
            <a:pPr marL="0" indent="0">
              <a:buFont typeface="Arial" panose="020B0604020202020204" pitchFamily="34" charset="0"/>
              <a:buNone/>
            </a:pPr>
            <a:r>
              <a:rPr lang="nl-NL" sz="2000" dirty="0"/>
              <a:t>Verzoeting (zilte graslanden)</a:t>
            </a:r>
          </a:p>
          <a:p>
            <a:pPr marL="0" indent="0">
              <a:buFont typeface="Arial" panose="020B0604020202020204" pitchFamily="34" charset="0"/>
              <a:buNone/>
            </a:pPr>
            <a:r>
              <a:rPr lang="nl-NL" sz="2000" dirty="0" err="1"/>
              <a:t>Veraarding</a:t>
            </a:r>
            <a:r>
              <a:rPr lang="nl-NL" sz="2000" dirty="0"/>
              <a:t>/inklinking in veengebied</a:t>
            </a:r>
            <a:br>
              <a:rPr lang="nl-NL" sz="2000" dirty="0"/>
            </a:br>
            <a:r>
              <a:rPr lang="nl-NL" sz="2000" dirty="0"/>
              <a:t>(over)begrazing </a:t>
            </a:r>
          </a:p>
          <a:p>
            <a:pPr marL="0" indent="0">
              <a:buFont typeface="Arial" panose="020B0604020202020204" pitchFamily="34" charset="0"/>
              <a:buNone/>
            </a:pPr>
            <a:br>
              <a:rPr lang="nl-NL" sz="2000" dirty="0"/>
            </a:br>
            <a:r>
              <a:rPr lang="nl-NL" sz="2000" dirty="0"/>
              <a:t>  </a:t>
            </a:r>
          </a:p>
          <a:p>
            <a:pPr marL="0" indent="0">
              <a:buFont typeface="Arial" panose="020B0604020202020204" pitchFamily="34" charset="0"/>
              <a:buNone/>
            </a:pPr>
            <a:endParaRPr lang="nl-NL" sz="2000" dirty="0"/>
          </a:p>
        </p:txBody>
      </p:sp>
    </p:spTree>
    <p:extLst>
      <p:ext uri="{BB962C8B-B14F-4D97-AF65-F5344CB8AC3E}">
        <p14:creationId xmlns:p14="http://schemas.microsoft.com/office/powerpoint/2010/main" val="1842991438"/>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1119B704A48046A64124561FF3B3FF" ma:contentTypeVersion="14" ma:contentTypeDescription="Een nieuw document maken." ma:contentTypeScope="" ma:versionID="04c76ddd9d874370edf8feb3bde712c1">
  <xsd:schema xmlns:xsd="http://www.w3.org/2001/XMLSchema" xmlns:xs="http://www.w3.org/2001/XMLSchema" xmlns:p="http://schemas.microsoft.com/office/2006/metadata/properties" xmlns:ns2="53db1c64-d159-475e-a504-7a3da4935d8c" xmlns:ns3="4aa6b8cd-8aaf-473e-973b-57fcbd5fd695" targetNamespace="http://schemas.microsoft.com/office/2006/metadata/properties" ma:root="true" ma:fieldsID="41225b45a3a295c816ff735cda59d1fc" ns2:_="" ns3:_="">
    <xsd:import namespace="53db1c64-d159-475e-a504-7a3da4935d8c"/>
    <xsd:import namespace="4aa6b8cd-8aaf-473e-973b-57fcbd5fd6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b1c64-d159-475e-a504-7a3da4935d8c"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6b8cd-8aaf-473e-973b-57fcbd5fd6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3B809E-9840-4F61-A777-0ECC9F692F13}">
  <ds:schemaRefs>
    <ds:schemaRef ds:uri="http://schemas.microsoft.com/office/2006/documentManagement/types"/>
    <ds:schemaRef ds:uri="4aa6b8cd-8aaf-473e-973b-57fcbd5fd695"/>
    <ds:schemaRef ds:uri="http://schemas.microsoft.com/office/2006/metadata/properties"/>
    <ds:schemaRef ds:uri="http://purl.org/dc/elements/1.1/"/>
    <ds:schemaRef ds:uri="http://schemas.openxmlformats.org/package/2006/metadata/core-properties"/>
    <ds:schemaRef ds:uri="http://purl.org/dc/terms/"/>
    <ds:schemaRef ds:uri="http://www.w3.org/XML/1998/namespace"/>
    <ds:schemaRef ds:uri="http://schemas.microsoft.com/office/infopath/2007/PartnerControls"/>
    <ds:schemaRef ds:uri="53db1c64-d159-475e-a504-7a3da4935d8c"/>
    <ds:schemaRef ds:uri="http://purl.org/dc/dcmitype/"/>
  </ds:schemaRefs>
</ds:datastoreItem>
</file>

<file path=customXml/itemProps2.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3.xml><?xml version="1.0" encoding="utf-8"?>
<ds:datastoreItem xmlns:ds="http://schemas.openxmlformats.org/officeDocument/2006/customXml" ds:itemID="{167CD2FC-0728-49A8-A001-662D9B6AC3CC}">
  <ds:schemaRefs>
    <ds:schemaRef ds:uri="4aa6b8cd-8aaf-473e-973b-57fcbd5fd695"/>
    <ds:schemaRef ds:uri="53db1c64-d159-475e-a504-7a3da4935d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Yuverta</Template>
  <TotalTime>2608</TotalTime>
  <Words>2107</Words>
  <Application>Microsoft Office PowerPoint</Application>
  <PresentationFormat>Breedbeeld</PresentationFormat>
  <Paragraphs>116</Paragraphs>
  <Slides>18</Slides>
  <Notes>16</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18</vt:i4>
      </vt:variant>
    </vt:vector>
  </HeadingPairs>
  <TitlesOfParts>
    <vt:vector size="30" baseType="lpstr">
      <vt:lpstr>arial</vt:lpstr>
      <vt:lpstr>arial</vt:lpstr>
      <vt:lpstr>Arial Black</vt:lpstr>
      <vt:lpstr>Calibri</vt:lpstr>
      <vt:lpstr>Interstate</vt:lpstr>
      <vt:lpstr>Open Sans</vt:lpstr>
      <vt:lpstr>PT Sans</vt:lpstr>
      <vt:lpstr>Source Sans Pro</vt:lpstr>
      <vt:lpstr>Ubuntu Condensed</vt:lpstr>
      <vt:lpstr>Verdana</vt:lpstr>
      <vt:lpstr>Work Sans</vt:lpstr>
      <vt:lpstr>Yuverta</vt:lpstr>
      <vt:lpstr>Natuurdoeltypen</vt:lpstr>
      <vt:lpstr>Planning voor vandaag</vt:lpstr>
      <vt:lpstr>Graslanden</vt:lpstr>
      <vt:lpstr>Graslanden</vt:lpstr>
      <vt:lpstr>Verschil graslanden </vt:lpstr>
      <vt:lpstr>Verschil graslanden </vt:lpstr>
      <vt:lpstr>Verschil graslanden </vt:lpstr>
      <vt:lpstr>Graslanden </vt:lpstr>
      <vt:lpstr>Bedreigingen graslanden</vt:lpstr>
      <vt:lpstr>PowerPoint-presentatie</vt:lpstr>
      <vt:lpstr>PowerPoint-presentatie</vt:lpstr>
      <vt:lpstr>PowerPoint-presentatie</vt:lpstr>
      <vt:lpstr>PowerPoint-presentatie</vt:lpstr>
      <vt:lpstr>PowerPoint-presentatie</vt:lpstr>
      <vt:lpstr>PowerPoint-presentatie</vt:lpstr>
      <vt:lpstr>Presentaties trede 2 </vt:lpstr>
      <vt:lpstr>Bioindicatoren </vt:lpstr>
      <vt:lpstr>Bioindicatoren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Luijten</dc:creator>
  <dc:description>Template by HQ Solutions</dc:description>
  <cp:lastModifiedBy>Lonneke de Rooij</cp:lastModifiedBy>
  <cp:revision>4</cp:revision>
  <dcterms:created xsi:type="dcterms:W3CDTF">2021-03-01T11:59:21Z</dcterms:created>
  <dcterms:modified xsi:type="dcterms:W3CDTF">2022-06-21T16:55:50Z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0x010100401119B704A48046A64124561FF3B3FF</vt:lpwstr>
  </property>
</Properties>
</file>